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sldIdLst>
    <p:sldId id="256" r:id="rId2"/>
    <p:sldId id="259" r:id="rId3"/>
    <p:sldId id="263" r:id="rId4"/>
    <p:sldId id="264" r:id="rId5"/>
    <p:sldId id="265" r:id="rId6"/>
    <p:sldId id="267" r:id="rId7"/>
    <p:sldId id="261" r:id="rId8"/>
    <p:sldId id="268" r:id="rId9"/>
    <p:sldId id="271" r:id="rId10"/>
    <p:sldId id="272" r:id="rId11"/>
    <p:sldId id="327" r:id="rId12"/>
    <p:sldId id="273" r:id="rId13"/>
    <p:sldId id="325" r:id="rId14"/>
    <p:sldId id="274" r:id="rId15"/>
    <p:sldId id="275" r:id="rId16"/>
    <p:sldId id="332" r:id="rId17"/>
    <p:sldId id="277" r:id="rId18"/>
    <p:sldId id="279" r:id="rId19"/>
    <p:sldId id="333" r:id="rId20"/>
    <p:sldId id="334" r:id="rId21"/>
    <p:sldId id="296" r:id="rId22"/>
    <p:sldId id="283" r:id="rId23"/>
    <p:sldId id="258" r:id="rId24"/>
    <p:sldId id="330" r:id="rId25"/>
    <p:sldId id="293" r:id="rId26"/>
    <p:sldId id="286" r:id="rId27"/>
    <p:sldId id="331" r:id="rId28"/>
    <p:sldId id="335" r:id="rId29"/>
    <p:sldId id="291" r:id="rId30"/>
    <p:sldId id="297" r:id="rId31"/>
    <p:sldId id="262" r:id="rId32"/>
    <p:sldId id="299" r:id="rId33"/>
    <p:sldId id="300" r:id="rId34"/>
    <p:sldId id="336" r:id="rId35"/>
    <p:sldId id="303" r:id="rId36"/>
    <p:sldId id="329" r:id="rId37"/>
    <p:sldId id="304" r:id="rId38"/>
    <p:sldId id="337" r:id="rId39"/>
    <p:sldId id="257" r:id="rId40"/>
    <p:sldId id="308" r:id="rId41"/>
    <p:sldId id="309" r:id="rId42"/>
    <p:sldId id="310" r:id="rId43"/>
    <p:sldId id="311" r:id="rId44"/>
    <p:sldId id="312" r:id="rId45"/>
    <p:sldId id="313" r:id="rId46"/>
    <p:sldId id="314" r:id="rId47"/>
    <p:sldId id="315" r:id="rId48"/>
    <p:sldId id="316" r:id="rId49"/>
    <p:sldId id="317" r:id="rId50"/>
    <p:sldId id="318" r:id="rId51"/>
    <p:sldId id="326" r:id="rId52"/>
    <p:sldId id="323" r:id="rId53"/>
    <p:sldId id="328" r:id="rId54"/>
    <p:sldId id="324" r:id="rId55"/>
  </p:sldIdLst>
  <p:sldSz cx="9144000" cy="6858000" type="screen4x3"/>
  <p:notesSz cx="6858000" cy="9144000"/>
  <p:custShowLst>
    <p:custShow name="Xavier" id="0">
      <p:sldLst>
        <p:sld r:id="rId52"/>
        <p:sld r:id="rId14"/>
        <p:sld r:id="rId12"/>
        <p:sld r:id="rId54"/>
        <p:sld r:id="rId51"/>
      </p:sldLst>
    </p:custShow>
    <p:custShow name="Pour les jeunes" id="1">
      <p:sldLst>
        <p:sld r:id="rId2"/>
        <p:sld r:id="rId13"/>
        <p:sld r:id="rId21"/>
        <p:sld r:id="rId31"/>
        <p:sld r:id="rId33"/>
        <p:sld r:id="rId37"/>
        <p:sld r:id="rId42"/>
        <p:sld r:id="rId48"/>
        <p:sld r:id="rId50"/>
        <p:sld r:id="rId53"/>
      </p:sldLst>
    </p:custShow>
    <p:custShow name="Pour les catalans" id="2">
      <p:sldLst>
        <p:sld r:id="rId47"/>
        <p:sld r:id="rId40"/>
        <p:sld r:id="rId41"/>
        <p:sld r:id="rId7"/>
        <p:sld r:id="rId25"/>
      </p:sldLst>
    </p:custShow>
    <p:custShow name="Pour le 3eme age" id="3">
      <p:sldLst>
        <p:sld r:id="rId5"/>
        <p:sld r:id="rId6"/>
        <p:sld r:id="rId9"/>
        <p:sld r:id="rId19"/>
        <p:sld r:id="rId24"/>
        <p:sld r:id="rId28"/>
        <p:sld r:id="rId32"/>
        <p:sld r:id="rId34"/>
        <p:sld r:id="rId45"/>
        <p:sld r:id="rId55"/>
      </p:sldLst>
    </p:custShow>
  </p:custShow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rso" initials="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4" autoAdjust="0"/>
    <p:restoredTop sz="94690" autoAdjust="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3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12"/>
    </p:cViewPr>
  </p:sorterViewPr>
  <p:notesViewPr>
    <p:cSldViewPr>
      <p:cViewPr varScale="1">
        <p:scale>
          <a:sx n="70" d="100"/>
          <a:sy n="70" d="100"/>
        </p:scale>
        <p:origin x="-280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8-11-30T19:21:20.061" idx="1">
    <p:pos x="10" y="10"/>
    <p:text>Refrain seulement
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7FE92-C1A6-4668-87DD-9C72BEA9AD7F}" type="datetimeFigureOut">
              <a:rPr lang="fr-FR" smtClean="0"/>
              <a:pPr/>
              <a:t>06/12/2008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E015A-16EC-48ED-91B5-9B785FA2B4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Page 1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Lam</a:t>
            </a:r>
            <a:r>
              <a:rPr lang="fr-FR" baseline="0" dirty="0" smtClean="0"/>
              <a:t>  Départ en La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Re</a:t>
            </a:r>
            <a:r>
              <a:rPr lang="fr-FR" dirty="0" smtClean="0"/>
              <a:t> Départ en </a:t>
            </a:r>
            <a:r>
              <a:rPr lang="fr-FR" dirty="0" err="1" smtClean="0"/>
              <a:t>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Pour les jeunes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Re</a:t>
            </a:r>
            <a:r>
              <a:rPr lang="fr-FR" baseline="0" dirty="0" smtClean="0"/>
              <a:t>  départ en la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Lam</a:t>
            </a:r>
            <a:r>
              <a:rPr lang="fr-FR" baseline="0" dirty="0" smtClean="0"/>
              <a:t>  Départ en la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Rem</a:t>
            </a:r>
            <a:r>
              <a:rPr lang="fr-FR" baseline="0" dirty="0" smtClean="0"/>
              <a:t> Départ en ré  (Ton original </a:t>
            </a:r>
            <a:r>
              <a:rPr lang="fr-FR" baseline="0" dirty="0" err="1" smtClean="0"/>
              <a:t>Mim</a:t>
            </a:r>
            <a:r>
              <a:rPr lang="fr-FR" baseline="0" dirty="0" smtClean="0"/>
              <a:t>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Do  Départ sur Do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Pour les jeunes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Do</a:t>
            </a:r>
            <a:r>
              <a:rPr lang="fr-FR" baseline="0" dirty="0" smtClean="0"/>
              <a:t>   Départ sur Sol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Do  Départ sur Mi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Re</a:t>
            </a:r>
            <a:r>
              <a:rPr lang="fr-FR" dirty="0" smtClean="0"/>
              <a:t>  Départ sur Sol Grave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Mi  Départ en Mi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Sol</a:t>
            </a:r>
            <a:r>
              <a:rPr lang="fr-FR" baseline="0" dirty="0" smtClean="0"/>
              <a:t>  Départ sur sol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DO</a:t>
            </a:r>
            <a:r>
              <a:rPr lang="fr-FR" baseline="0" dirty="0" smtClean="0"/>
              <a:t> Départ sur  do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Re</a:t>
            </a:r>
            <a:r>
              <a:rPr lang="fr-FR" baseline="0" dirty="0" smtClean="0"/>
              <a:t> départ sur Fa#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Fa  Départ en Fa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Ok  pour les jeunes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Si</a:t>
            </a:r>
            <a:r>
              <a:rPr lang="fr-FR" baseline="0" dirty="0" smtClean="0"/>
              <a:t> m    Départ en Fa#    (Revoir les accords)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DO  Départ</a:t>
            </a:r>
            <a:r>
              <a:rPr lang="fr-FR" baseline="0" dirty="0" smtClean="0"/>
              <a:t> en Fa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Rem</a:t>
            </a:r>
            <a:r>
              <a:rPr lang="fr-FR" baseline="0" dirty="0" smtClean="0"/>
              <a:t>   Départ en </a:t>
            </a:r>
            <a:r>
              <a:rPr lang="fr-FR" baseline="0" dirty="0" err="1" smtClean="0"/>
              <a:t>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Mi</a:t>
            </a:r>
            <a:r>
              <a:rPr lang="fr-FR" baseline="0" dirty="0" smtClean="0"/>
              <a:t> m Départ sur Mi  Refrain en Sol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Ok  tonalité d’origine </a:t>
            </a:r>
            <a:r>
              <a:rPr lang="fr-FR" dirty="0" err="1" smtClean="0"/>
              <a:t>Solm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Pour les jeunes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baseline="0" dirty="0" err="1" smtClean="0"/>
              <a:t>Lam</a:t>
            </a:r>
            <a:r>
              <a:rPr lang="fr-FR" baseline="0" dirty="0" smtClean="0"/>
              <a:t> Départ sur LA  Refrain en La Départ sur Mi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Lam</a:t>
            </a:r>
            <a:r>
              <a:rPr lang="fr-FR" dirty="0" smtClean="0"/>
              <a:t> Départ sur Mi grave   (Position</a:t>
            </a:r>
            <a:r>
              <a:rPr lang="fr-FR" baseline="0" dirty="0" smtClean="0"/>
              <a:t> des accords, suite)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32</a:t>
            </a:fld>
            <a:endParaRPr lang="fr-F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Capo</a:t>
            </a:r>
            <a:r>
              <a:rPr lang="fr-FR" baseline="0" dirty="0" smtClean="0"/>
              <a:t> en 3  </a:t>
            </a:r>
            <a:r>
              <a:rPr lang="fr-FR" baseline="0" dirty="0" err="1" smtClean="0"/>
              <a:t>Mib</a:t>
            </a:r>
            <a:r>
              <a:rPr lang="fr-FR" baseline="0" dirty="0" smtClean="0"/>
              <a:t>  Départ sur Sib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33</a:t>
            </a:fld>
            <a:endParaRPr lang="fr-F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Do   Départ en sol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34</a:t>
            </a:fld>
            <a:endParaRPr lang="fr-F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Rem Départ sur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36</a:t>
            </a:fld>
            <a:endParaRPr lang="fr-F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Départ sur Mi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37</a:t>
            </a:fld>
            <a:endParaRPr lang="fr-F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Do  Départ sur sol</a:t>
            </a:r>
            <a:r>
              <a:rPr lang="fr-FR" baseline="0" dirty="0" smtClean="0"/>
              <a:t> grave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38</a:t>
            </a:fld>
            <a:endParaRPr lang="fr-F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39</a:t>
            </a:fld>
            <a:endParaRPr lang="fr-F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Revoir accords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41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Capo</a:t>
            </a:r>
            <a:r>
              <a:rPr lang="fr-FR" baseline="0" dirty="0" smtClean="0"/>
              <a:t> en 4  </a:t>
            </a:r>
            <a:r>
              <a:rPr lang="fr-FR" baseline="0" dirty="0" err="1" smtClean="0"/>
              <a:t>Do#m</a:t>
            </a:r>
            <a:r>
              <a:rPr lang="fr-FR" baseline="0" dirty="0" smtClean="0"/>
              <a:t>  Départ sur sol#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Ok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42</a:t>
            </a:fld>
            <a:endParaRPr lang="fr-F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Trop dur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43</a:t>
            </a:fld>
            <a:endParaRPr lang="fr-F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 voir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44</a:t>
            </a:fld>
            <a:endParaRPr lang="fr-F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 refaire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45</a:t>
            </a:fld>
            <a:endParaRPr lang="fr-F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Ajouter les accords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46</a:t>
            </a:fld>
            <a:endParaRPr lang="fr-F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Position des accords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47</a:t>
            </a:fld>
            <a:endParaRPr lang="fr-F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Sibm</a:t>
            </a:r>
            <a:r>
              <a:rPr lang="fr-FR" baseline="0" dirty="0" smtClean="0"/>
              <a:t>  </a:t>
            </a:r>
            <a:r>
              <a:rPr lang="fr-FR" baseline="0" dirty="0" err="1" smtClean="0"/>
              <a:t>Re</a:t>
            </a:r>
            <a:r>
              <a:rPr lang="fr-FR" baseline="0" dirty="0" smtClean="0"/>
              <a:t>  Départ sur Si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49</a:t>
            </a:fld>
            <a:endParaRPr lang="fr-F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50</a:t>
            </a:fld>
            <a:endParaRPr lang="fr-F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ok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52</a:t>
            </a:fld>
            <a:endParaRPr lang="fr-F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Re</a:t>
            </a:r>
            <a:r>
              <a:rPr lang="fr-FR" dirty="0" smtClean="0"/>
              <a:t> départ en </a:t>
            </a:r>
            <a:r>
              <a:rPr lang="fr-FR" dirty="0" err="1" smtClean="0"/>
              <a:t>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53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Capo</a:t>
            </a:r>
            <a:r>
              <a:rPr lang="fr-FR" baseline="0" dirty="0" smtClean="0"/>
              <a:t> en 2 </a:t>
            </a:r>
            <a:r>
              <a:rPr lang="fr-FR" baseline="0" dirty="0" err="1" smtClean="0"/>
              <a:t>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Capo</a:t>
            </a:r>
            <a:r>
              <a:rPr lang="fr-FR" baseline="0" dirty="0" smtClean="0"/>
              <a:t> en2  </a:t>
            </a:r>
            <a:r>
              <a:rPr lang="fr-FR" baseline="0" dirty="0" err="1" smtClean="0"/>
              <a:t>Re</a:t>
            </a:r>
            <a:r>
              <a:rPr lang="fr-FR" baseline="0" dirty="0" smtClean="0"/>
              <a:t> départ sur la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54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Sim   Départ</a:t>
            </a:r>
            <a:r>
              <a:rPr lang="fr-FR" baseline="0" dirty="0" smtClean="0"/>
              <a:t> en Si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Départ</a:t>
            </a:r>
            <a:r>
              <a:rPr lang="fr-FR" baseline="0" dirty="0" smtClean="0"/>
              <a:t> en Ré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p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baseline="0" dirty="0" smtClean="0"/>
              <a:t>FA  Départ en La (ton original SOL)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Capo</a:t>
            </a:r>
            <a:r>
              <a:rPr lang="fr-FR" baseline="0" dirty="0" smtClean="0"/>
              <a:t> en </a:t>
            </a:r>
            <a:r>
              <a:rPr lang="fr-FR" baseline="0" smtClean="0"/>
              <a:t>2   Si </a:t>
            </a:r>
            <a:r>
              <a:rPr lang="fr-FR" baseline="0" dirty="0" smtClean="0"/>
              <a:t>Départ en Fa#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E015A-16EC-48ED-91B5-9B785FA2B46F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0A38-6189-4493-8EF2-D21DFAC3EC0C}" type="datetimeFigureOut">
              <a:rPr lang="fr-FR" smtClean="0"/>
              <a:pPr/>
              <a:t>06/12/2008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C6EC-48BA-4032-8F08-EB7882F928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0A38-6189-4493-8EF2-D21DFAC3EC0C}" type="datetimeFigureOut">
              <a:rPr lang="fr-FR" smtClean="0"/>
              <a:pPr/>
              <a:t>06/12/2008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C6EC-48BA-4032-8F08-EB7882F928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0A38-6189-4493-8EF2-D21DFAC3EC0C}" type="datetimeFigureOut">
              <a:rPr lang="fr-FR" smtClean="0"/>
              <a:pPr/>
              <a:t>06/12/2008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C6EC-48BA-4032-8F08-EB7882F928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0A38-6189-4493-8EF2-D21DFAC3EC0C}" type="datetimeFigureOut">
              <a:rPr lang="fr-FR" smtClean="0"/>
              <a:pPr/>
              <a:t>06/12/2008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C6EC-48BA-4032-8F08-EB7882F928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0A38-6189-4493-8EF2-D21DFAC3EC0C}" type="datetimeFigureOut">
              <a:rPr lang="fr-FR" smtClean="0"/>
              <a:pPr/>
              <a:t>06/12/2008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C6EC-48BA-4032-8F08-EB7882F928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0A38-6189-4493-8EF2-D21DFAC3EC0C}" type="datetimeFigureOut">
              <a:rPr lang="fr-FR" smtClean="0"/>
              <a:pPr/>
              <a:t>06/12/2008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C6EC-48BA-4032-8F08-EB7882F928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0A38-6189-4493-8EF2-D21DFAC3EC0C}" type="datetimeFigureOut">
              <a:rPr lang="fr-FR" smtClean="0"/>
              <a:pPr/>
              <a:t>06/12/2008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C6EC-48BA-4032-8F08-EB7882F928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0A38-6189-4493-8EF2-D21DFAC3EC0C}" type="datetimeFigureOut">
              <a:rPr lang="fr-FR" smtClean="0"/>
              <a:pPr/>
              <a:t>06/12/2008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C6EC-48BA-4032-8F08-EB7882F928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0A38-6189-4493-8EF2-D21DFAC3EC0C}" type="datetimeFigureOut">
              <a:rPr lang="fr-FR" smtClean="0"/>
              <a:pPr/>
              <a:t>06/12/2008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C6EC-48BA-4032-8F08-EB7882F928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0A38-6189-4493-8EF2-D21DFAC3EC0C}" type="datetimeFigureOut">
              <a:rPr lang="fr-FR" smtClean="0"/>
              <a:pPr/>
              <a:t>06/12/2008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C6EC-48BA-4032-8F08-EB7882F928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0A38-6189-4493-8EF2-D21DFAC3EC0C}" type="datetimeFigureOut">
              <a:rPr lang="fr-FR" smtClean="0"/>
              <a:pPr/>
              <a:t>06/12/2008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6DC6EC-48BA-4032-8F08-EB7882F928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E20A38-6189-4493-8EF2-D21DFAC3EC0C}" type="datetimeFigureOut">
              <a:rPr lang="fr-FR" smtClean="0"/>
              <a:pPr/>
              <a:t>06/12/2008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6DC6EC-48BA-4032-8F08-EB7882F9283B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2643206"/>
          </a:xfrm>
        </p:spPr>
        <p:txBody>
          <a:bodyPr/>
          <a:lstStyle/>
          <a:p>
            <a:r>
              <a:rPr lang="fr-FR" sz="6000" b="1" dirty="0" smtClean="0"/>
              <a:t>chansons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6400800" cy="1071570"/>
          </a:xfrm>
        </p:spPr>
        <p:txBody>
          <a:bodyPr>
            <a:normAutofit/>
          </a:bodyPr>
          <a:lstStyle/>
          <a:p>
            <a:r>
              <a:rPr lang="fr-FR" dirty="0" smtClean="0"/>
              <a:t>D’hier et d’aujourd’hui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/>
          <a:lstStyle/>
          <a:p>
            <a:r>
              <a:rPr lang="fr-FR" dirty="0" smtClean="0"/>
              <a:t>Elle était si jolie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14974"/>
          </a:xfrm>
        </p:spPr>
        <p:txBody>
          <a:bodyPr numCol="2">
            <a:normAutofit fontScale="55000" lnSpcReduction="20000"/>
          </a:bodyPr>
          <a:lstStyle/>
          <a:p>
            <a:r>
              <a:rPr lang="fr-FR" dirty="0" err="1" smtClean="0"/>
              <a:t>Lam</a:t>
            </a:r>
            <a:r>
              <a:rPr lang="fr-FR" dirty="0" smtClean="0"/>
              <a:t>           Do       Mi7                          </a:t>
            </a:r>
            <a:r>
              <a:rPr lang="fr-FR" dirty="0" err="1" smtClean="0"/>
              <a:t>Lam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Elle était si jolie       ...        Que je n'osais l'aimer</a:t>
            </a:r>
          </a:p>
          <a:p>
            <a:endParaRPr lang="fr-FR" dirty="0" smtClean="0"/>
          </a:p>
          <a:p>
            <a:r>
              <a:rPr lang="fr-FR" dirty="0" smtClean="0"/>
              <a:t>Do                    </a:t>
            </a:r>
            <a:r>
              <a:rPr lang="fr-FR" dirty="0" err="1" smtClean="0"/>
              <a:t>Rém</a:t>
            </a:r>
            <a:r>
              <a:rPr lang="fr-FR" dirty="0" smtClean="0"/>
              <a:t>      Sol7                           Do  Elle était si joli  ...     e         Je ne peux l'oublier</a:t>
            </a:r>
          </a:p>
          <a:p>
            <a:endParaRPr lang="fr-FR" dirty="0" smtClean="0"/>
          </a:p>
          <a:p>
            <a:r>
              <a:rPr lang="fr-FR" dirty="0" smtClean="0"/>
              <a:t>Mi                   </a:t>
            </a:r>
            <a:r>
              <a:rPr lang="fr-FR" dirty="0" err="1" smtClean="0"/>
              <a:t>Lam</a:t>
            </a:r>
            <a:r>
              <a:rPr lang="fr-FR" dirty="0" smtClean="0"/>
              <a:t>    </a:t>
            </a:r>
            <a:r>
              <a:rPr lang="fr-FR" dirty="0" err="1" smtClean="0"/>
              <a:t>Rém</a:t>
            </a:r>
            <a:r>
              <a:rPr lang="fr-FR" dirty="0" smtClean="0"/>
              <a:t>                               Do </a:t>
            </a:r>
          </a:p>
          <a:p>
            <a:pPr>
              <a:buNone/>
            </a:pPr>
            <a:r>
              <a:rPr lang="fr-FR" dirty="0" smtClean="0"/>
              <a:t>  Elle était trop jolie      ... Quand le vent l'emmenait      </a:t>
            </a:r>
          </a:p>
          <a:p>
            <a:r>
              <a:rPr lang="fr-FR" dirty="0" smtClean="0"/>
              <a:t> </a:t>
            </a:r>
          </a:p>
          <a:p>
            <a:r>
              <a:rPr lang="fr-FR" dirty="0" smtClean="0"/>
              <a:t>Mi7                     </a:t>
            </a:r>
            <a:r>
              <a:rPr lang="fr-FR" dirty="0" err="1" smtClean="0"/>
              <a:t>Lam</a:t>
            </a:r>
            <a:r>
              <a:rPr lang="fr-FR" dirty="0" smtClean="0"/>
              <a:t>      </a:t>
            </a:r>
            <a:r>
              <a:rPr lang="fr-FR" dirty="0" err="1" smtClean="0"/>
              <a:t>Rém</a:t>
            </a:r>
            <a:r>
              <a:rPr lang="fr-FR" dirty="0" smtClean="0"/>
              <a:t>(7)                      </a:t>
            </a:r>
            <a:r>
              <a:rPr lang="fr-FR" dirty="0" err="1" smtClean="0"/>
              <a:t>Lam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Elle fuyait ravie        ...             Et le vent me disait...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       </a:t>
            </a:r>
          </a:p>
          <a:p>
            <a:r>
              <a:rPr lang="fr-FR" dirty="0" smtClean="0"/>
              <a:t>Elle est bien trop jolie</a:t>
            </a:r>
          </a:p>
          <a:p>
            <a:r>
              <a:rPr lang="fr-FR" dirty="0" smtClean="0"/>
              <a:t>Et toi je te connais</a:t>
            </a:r>
          </a:p>
          <a:p>
            <a:r>
              <a:rPr lang="fr-FR" dirty="0" smtClean="0"/>
              <a:t>L'aimer toute une vie</a:t>
            </a:r>
          </a:p>
          <a:p>
            <a:r>
              <a:rPr lang="fr-FR" dirty="0" smtClean="0"/>
              <a:t>Tu ne pourras jamais</a:t>
            </a:r>
          </a:p>
          <a:p>
            <a:r>
              <a:rPr lang="fr-FR" dirty="0" smtClean="0"/>
              <a:t>Oui mais elle est partie</a:t>
            </a:r>
          </a:p>
          <a:p>
            <a:r>
              <a:rPr lang="fr-FR" dirty="0" smtClean="0"/>
              <a:t>C'est bête mais c'est vrai</a:t>
            </a:r>
          </a:p>
          <a:p>
            <a:r>
              <a:rPr lang="fr-FR" dirty="0" smtClean="0"/>
              <a:t>Elle était si jolie</a:t>
            </a:r>
          </a:p>
          <a:p>
            <a:r>
              <a:rPr lang="fr-FR" dirty="0" smtClean="0"/>
              <a:t>Je  l'oublierai jamais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Aujourd'hui c'est l'automne</a:t>
            </a:r>
          </a:p>
          <a:p>
            <a:r>
              <a:rPr lang="fr-FR" dirty="0" smtClean="0"/>
              <a:t>Et je pleure souvent</a:t>
            </a:r>
          </a:p>
          <a:p>
            <a:r>
              <a:rPr lang="fr-FR" dirty="0" smtClean="0"/>
              <a:t>Aujourd'hui c'est l'automne</a:t>
            </a:r>
          </a:p>
          <a:p>
            <a:r>
              <a:rPr lang="fr-FR" dirty="0" smtClean="0"/>
              <a:t>Qu'il est loin le printemps</a:t>
            </a:r>
          </a:p>
          <a:p>
            <a:r>
              <a:rPr lang="fr-FR" dirty="0" smtClean="0"/>
              <a:t>Dans le parc où frissonnent</a:t>
            </a:r>
          </a:p>
          <a:p>
            <a:r>
              <a:rPr lang="fr-FR" dirty="0" smtClean="0"/>
              <a:t>Les feuilles au vent mauvais</a:t>
            </a:r>
          </a:p>
          <a:p>
            <a:r>
              <a:rPr lang="fr-FR" dirty="0" smtClean="0"/>
              <a:t>Sa robe tourbillonne</a:t>
            </a:r>
          </a:p>
          <a:p>
            <a:r>
              <a:rPr lang="fr-FR" dirty="0" smtClean="0"/>
              <a:t>Puis elle disparaît...</a:t>
            </a:r>
          </a:p>
          <a:p>
            <a:endParaRPr lang="fr-FR" dirty="0" smtClean="0"/>
          </a:p>
          <a:p>
            <a:r>
              <a:rPr lang="fr-FR" dirty="0" smtClean="0"/>
              <a:t>Elle était si jolie</a:t>
            </a:r>
          </a:p>
          <a:p>
            <a:r>
              <a:rPr lang="fr-FR" dirty="0" smtClean="0"/>
              <a:t>Que je n'osais l'aimer</a:t>
            </a:r>
          </a:p>
          <a:p>
            <a:r>
              <a:rPr lang="fr-FR" dirty="0" smtClean="0"/>
              <a:t>Elle était si jolie</a:t>
            </a:r>
          </a:p>
          <a:p>
            <a:r>
              <a:rPr lang="fr-FR" dirty="0" smtClean="0"/>
              <a:t>Je ne peux l'oublier</a:t>
            </a:r>
          </a:p>
          <a:p>
            <a:r>
              <a:rPr lang="fr-FR" dirty="0" smtClean="0"/>
              <a:t>Elle était trop jolie</a:t>
            </a:r>
          </a:p>
          <a:p>
            <a:r>
              <a:rPr lang="fr-FR" dirty="0" smtClean="0"/>
              <a:t>Quand le vent l'emmenait</a:t>
            </a:r>
          </a:p>
          <a:p>
            <a:r>
              <a:rPr lang="fr-FR" dirty="0" smtClean="0"/>
              <a:t>Elle était si jolie</a:t>
            </a:r>
          </a:p>
          <a:p>
            <a:r>
              <a:rPr lang="fr-FR" dirty="0" smtClean="0"/>
              <a:t>Je n'oublierai jamais</a:t>
            </a:r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fr-FR" dirty="0" smtClean="0"/>
              <a:t>Emmène moi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 numCol="2">
            <a:normAutofit fontScale="55000" lnSpcReduction="20000"/>
          </a:bodyPr>
          <a:lstStyle/>
          <a:p>
            <a:r>
              <a:rPr lang="fr-FR" dirty="0" smtClean="0"/>
              <a:t> D</a:t>
            </a:r>
          </a:p>
          <a:p>
            <a:r>
              <a:rPr lang="fr-FR" dirty="0" smtClean="0"/>
              <a:t>1- J'ai voyagé de Brest à Besançon</a:t>
            </a:r>
          </a:p>
          <a:p>
            <a:r>
              <a:rPr lang="fr-FR" dirty="0" smtClean="0"/>
              <a:t>        A                                      D7      D</a:t>
            </a:r>
          </a:p>
          <a:p>
            <a:r>
              <a:rPr lang="fr-FR" dirty="0" smtClean="0"/>
              <a:t>Depuis la Rochelle jusqu'en Avignon</a:t>
            </a:r>
          </a:p>
          <a:p>
            <a:endParaRPr lang="fr-FR" dirty="0" smtClean="0"/>
          </a:p>
          <a:p>
            <a:r>
              <a:rPr lang="fr-FR" dirty="0" smtClean="0"/>
              <a:t>De Nantes jusqu'à Monaco</a:t>
            </a:r>
          </a:p>
          <a:p>
            <a:r>
              <a:rPr lang="fr-FR" dirty="0" smtClean="0"/>
              <a:t>     A7                              D7            D</a:t>
            </a:r>
          </a:p>
          <a:p>
            <a:r>
              <a:rPr lang="fr-FR" dirty="0" smtClean="0"/>
              <a:t>En passant par Metz et Saint-Malo</a:t>
            </a:r>
          </a:p>
          <a:p>
            <a:r>
              <a:rPr lang="fr-FR" dirty="0" smtClean="0"/>
              <a:t>G       D</a:t>
            </a:r>
          </a:p>
          <a:p>
            <a:r>
              <a:rPr lang="fr-FR" dirty="0" smtClean="0"/>
              <a:t>Et Paris</a:t>
            </a:r>
          </a:p>
          <a:p>
            <a:r>
              <a:rPr lang="fr-FR" dirty="0" smtClean="0"/>
              <a:t>         G</a:t>
            </a:r>
          </a:p>
          <a:p>
            <a:r>
              <a:rPr lang="fr-FR" dirty="0" smtClean="0"/>
              <a:t>Et j'ai vendu des marrons à la foire de Dijon</a:t>
            </a:r>
          </a:p>
          <a:p>
            <a:r>
              <a:rPr lang="fr-FR" dirty="0" smtClean="0"/>
              <a:t>        A7             D</a:t>
            </a:r>
          </a:p>
          <a:p>
            <a:r>
              <a:rPr lang="fr-FR" dirty="0" smtClean="0"/>
              <a:t>Et d'la barbe à papa</a:t>
            </a:r>
          </a:p>
          <a:p>
            <a:endParaRPr lang="fr-FR" dirty="0" smtClean="0"/>
          </a:p>
          <a:p>
            <a:r>
              <a:rPr lang="fr-FR" dirty="0" smtClean="0"/>
              <a:t>Refrain :</a:t>
            </a:r>
          </a:p>
          <a:p>
            <a:r>
              <a:rPr lang="fr-FR" dirty="0" smtClean="0"/>
              <a:t> D              G</a:t>
            </a:r>
          </a:p>
          <a:p>
            <a:r>
              <a:rPr lang="fr-FR" dirty="0" smtClean="0"/>
              <a:t>Emmène-moi</a:t>
            </a:r>
          </a:p>
          <a:p>
            <a:r>
              <a:rPr lang="fr-FR" dirty="0" smtClean="0"/>
              <a:t>          A7                              D7          D</a:t>
            </a:r>
          </a:p>
          <a:p>
            <a:r>
              <a:rPr lang="fr-FR" dirty="0" smtClean="0"/>
              <a:t>Mon cœur est triste et j'ai mal aux pied    </a:t>
            </a:r>
          </a:p>
          <a:p>
            <a:r>
              <a:rPr lang="fr-FR" dirty="0" smtClean="0"/>
              <a:t>                  G</a:t>
            </a:r>
          </a:p>
          <a:p>
            <a:r>
              <a:rPr lang="fr-FR" dirty="0" smtClean="0"/>
              <a:t>Emmène-moi</a:t>
            </a:r>
          </a:p>
          <a:p>
            <a:r>
              <a:rPr lang="fr-FR" dirty="0" smtClean="0"/>
              <a:t>A7                              D</a:t>
            </a:r>
          </a:p>
          <a:p>
            <a:r>
              <a:rPr lang="fr-FR" dirty="0" smtClean="0"/>
              <a:t>Je ne veux plus voyager</a:t>
            </a:r>
          </a:p>
          <a:p>
            <a:endParaRPr lang="fr-FR" dirty="0" smtClean="0"/>
          </a:p>
          <a:p>
            <a:r>
              <a:rPr lang="fr-FR" dirty="0" smtClean="0"/>
              <a:t>2- J'ai dormi toute une nuit dans un abreuvoir</a:t>
            </a:r>
          </a:p>
          <a:p>
            <a:r>
              <a:rPr lang="fr-FR" dirty="0" smtClean="0"/>
              <a:t>J'ai attrapé la grippe et des idées noires</a:t>
            </a:r>
          </a:p>
          <a:p>
            <a:r>
              <a:rPr lang="fr-FR" dirty="0" smtClean="0"/>
              <a:t>J'ai eu mal aux dents et la rougeole</a:t>
            </a:r>
          </a:p>
          <a:p>
            <a:r>
              <a:rPr lang="fr-FR" dirty="0" smtClean="0"/>
              <a:t>J'ai attrapé des rhumes et des p'tites bestioles</a:t>
            </a:r>
          </a:p>
          <a:p>
            <a:r>
              <a:rPr lang="fr-FR" dirty="0" smtClean="0"/>
              <a:t>Qui piquent</a:t>
            </a:r>
          </a:p>
          <a:p>
            <a:r>
              <a:rPr lang="fr-FR" dirty="0" smtClean="0"/>
              <a:t>Sans parler de toutes les fois que j'ai coupé mes doigts</a:t>
            </a:r>
          </a:p>
          <a:p>
            <a:r>
              <a:rPr lang="fr-FR" dirty="0" smtClean="0"/>
              <a:t>Sur une boîte à sardines</a:t>
            </a:r>
          </a:p>
          <a:p>
            <a:endParaRPr lang="fr-FR" dirty="0" smtClean="0"/>
          </a:p>
          <a:p>
            <a:r>
              <a:rPr lang="fr-FR" dirty="0" smtClean="0"/>
              <a:t>Refrain</a:t>
            </a:r>
          </a:p>
          <a:p>
            <a:endParaRPr lang="fr-FR" dirty="0" smtClean="0"/>
          </a:p>
          <a:p>
            <a:r>
              <a:rPr lang="fr-FR" dirty="0" smtClean="0"/>
              <a:t>3- Je les vois tous les deux comme si c'était hier</a:t>
            </a:r>
          </a:p>
          <a:p>
            <a:r>
              <a:rPr lang="fr-FR" dirty="0" smtClean="0"/>
              <a:t>Au coucher du soleil, Maman mettant l'couvert</a:t>
            </a:r>
          </a:p>
          <a:p>
            <a:r>
              <a:rPr lang="fr-FR" dirty="0" smtClean="0"/>
              <a:t>Et mon vieux Papa avec sa cuillère</a:t>
            </a:r>
          </a:p>
          <a:p>
            <a:r>
              <a:rPr lang="fr-FR" dirty="0" smtClean="0"/>
              <a:t>Remplissant son assiette de pommes de terre</a:t>
            </a:r>
          </a:p>
          <a:p>
            <a:r>
              <a:rPr lang="fr-FR" dirty="0" smtClean="0"/>
              <a:t>Bien cuites</a:t>
            </a:r>
          </a:p>
          <a:p>
            <a:r>
              <a:rPr lang="fr-FR" dirty="0" smtClean="0"/>
              <a:t>Et les dimanches Maman coupant une tranche</a:t>
            </a:r>
          </a:p>
          <a:p>
            <a:r>
              <a:rPr lang="fr-FR" dirty="0" smtClean="0"/>
              <a:t>De tarte aux pommes</a:t>
            </a:r>
          </a:p>
          <a:p>
            <a:endParaRPr lang="fr-FR" dirty="0" smtClean="0"/>
          </a:p>
          <a:p>
            <a:r>
              <a:rPr lang="fr-FR" dirty="0" smtClean="0"/>
              <a:t>Refrain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Foule sentimentale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143644"/>
          </a:xfrm>
        </p:spPr>
        <p:txBody>
          <a:bodyPr numCol="2">
            <a:normAutofit fontScale="47500" lnSpcReduction="20000"/>
          </a:bodyPr>
          <a:lstStyle/>
          <a:p>
            <a:r>
              <a:rPr lang="fr-FR" dirty="0" err="1" smtClean="0"/>
              <a:t>Em</a:t>
            </a:r>
            <a:r>
              <a:rPr lang="fr-FR" dirty="0" smtClean="0"/>
              <a:t>       Am       D7     B7</a:t>
            </a:r>
          </a:p>
          <a:p>
            <a:r>
              <a:rPr lang="fr-FR" dirty="0" smtClean="0"/>
              <a:t>Oh la </a:t>
            </a:r>
            <a:r>
              <a:rPr lang="fr-FR" dirty="0" err="1" smtClean="0"/>
              <a:t>la</a:t>
            </a:r>
            <a:r>
              <a:rPr lang="fr-FR" dirty="0" smtClean="0"/>
              <a:t> </a:t>
            </a:r>
            <a:r>
              <a:rPr lang="fr-FR" dirty="0" err="1" smtClean="0"/>
              <a:t>la</a:t>
            </a:r>
            <a:r>
              <a:rPr lang="fr-FR" dirty="0" smtClean="0"/>
              <a:t> vie en rose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 C        Am       B7</a:t>
            </a:r>
          </a:p>
          <a:p>
            <a:r>
              <a:rPr lang="fr-FR" dirty="0" smtClean="0"/>
              <a:t>Le rose qu'on nous propose 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 Am           D7        B7</a:t>
            </a:r>
          </a:p>
          <a:p>
            <a:r>
              <a:rPr lang="fr-FR" dirty="0" smtClean="0"/>
              <a:t>D'avoir des quantités d'choses 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     C            Am       B7</a:t>
            </a:r>
          </a:p>
          <a:p>
            <a:r>
              <a:rPr lang="fr-FR" dirty="0" smtClean="0"/>
              <a:t>Qui donnent envie d'autre chose.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 Am           D7        B7</a:t>
            </a:r>
          </a:p>
          <a:p>
            <a:r>
              <a:rPr lang="fr-FR" dirty="0" smtClean="0"/>
              <a:t>Allez on nous fait croire 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 C            Am       B7</a:t>
            </a:r>
          </a:p>
          <a:p>
            <a:r>
              <a:rPr lang="fr-FR" dirty="0" smtClean="0"/>
              <a:t>Que le bonheur c'est d'avoir 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   Am           D7        B7</a:t>
            </a:r>
          </a:p>
          <a:p>
            <a:r>
              <a:rPr lang="fr-FR" dirty="0" smtClean="0"/>
              <a:t>de l'avoir plein nos armoires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  C            Am       B7</a:t>
            </a:r>
          </a:p>
          <a:p>
            <a:r>
              <a:rPr lang="fr-FR" dirty="0" smtClean="0"/>
              <a:t>Dérision de nous dérisoire.</a:t>
            </a:r>
          </a:p>
          <a:p>
            <a:r>
              <a:rPr lang="fr-FR" dirty="0" smtClean="0"/>
              <a:t> 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  C        Am       B7</a:t>
            </a:r>
          </a:p>
          <a:p>
            <a:r>
              <a:rPr lang="fr-FR" dirty="0" smtClean="0"/>
              <a:t>Car foule sentimentale 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   Am           D        B7</a:t>
            </a:r>
          </a:p>
          <a:p>
            <a:r>
              <a:rPr lang="fr-FR" dirty="0" smtClean="0"/>
              <a:t>On a soif d'idéal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C       Am          B7</a:t>
            </a:r>
          </a:p>
          <a:p>
            <a:r>
              <a:rPr lang="fr-FR" dirty="0" smtClean="0"/>
              <a:t>Attiré par les étoiles des voiles 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   Am               D        B7</a:t>
            </a:r>
          </a:p>
          <a:p>
            <a:r>
              <a:rPr lang="fr-FR" dirty="0" smtClean="0"/>
              <a:t>Que des choses pas commerciales. 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C       Am          B7</a:t>
            </a:r>
          </a:p>
          <a:p>
            <a:r>
              <a:rPr lang="fr-FR" dirty="0" smtClean="0"/>
              <a:t>Foule sentimentale 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   Am               D        B7</a:t>
            </a:r>
          </a:p>
          <a:p>
            <a:r>
              <a:rPr lang="fr-FR" dirty="0" smtClean="0"/>
              <a:t>Faut voir comme on nous parle.</a:t>
            </a:r>
          </a:p>
          <a:p>
            <a:endParaRPr lang="fr-FR" dirty="0" smtClean="0"/>
          </a:p>
          <a:p>
            <a:r>
              <a:rPr lang="fr-FR" dirty="0" err="1" smtClean="0"/>
              <a:t>Em</a:t>
            </a:r>
            <a:r>
              <a:rPr lang="fr-FR" dirty="0" smtClean="0"/>
              <a:t>      C       Am       B7</a:t>
            </a:r>
          </a:p>
          <a:p>
            <a:r>
              <a:rPr lang="fr-FR" dirty="0" smtClean="0"/>
              <a:t>Il se dégage 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  Am          D         B7</a:t>
            </a:r>
          </a:p>
          <a:p>
            <a:r>
              <a:rPr lang="fr-FR" dirty="0" smtClean="0"/>
              <a:t>De ces cartons d'emballage 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      C           Am       B7</a:t>
            </a:r>
          </a:p>
          <a:p>
            <a:r>
              <a:rPr lang="fr-FR" dirty="0" smtClean="0"/>
              <a:t>Des gens lavés hors d'usage 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      Am            D        B7</a:t>
            </a:r>
          </a:p>
          <a:p>
            <a:r>
              <a:rPr lang="fr-FR" dirty="0" smtClean="0"/>
              <a:t>Et tristes et sans aucun avantage. 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C        Am       B7</a:t>
            </a:r>
          </a:p>
          <a:p>
            <a:r>
              <a:rPr lang="fr-FR" dirty="0" smtClean="0"/>
              <a:t>On nous inflige 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    Am               D        B7</a:t>
            </a:r>
          </a:p>
          <a:p>
            <a:r>
              <a:rPr lang="fr-FR" dirty="0" smtClean="0"/>
              <a:t>Des désirs qui nous affligent 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         C              Am            B7</a:t>
            </a:r>
          </a:p>
          <a:p>
            <a:r>
              <a:rPr lang="fr-FR" dirty="0" smtClean="0"/>
              <a:t>On nous prend faut pas déconner dès qu'on est né 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   Am               D        B7</a:t>
            </a:r>
          </a:p>
          <a:p>
            <a:r>
              <a:rPr lang="fr-FR" dirty="0" smtClean="0"/>
              <a:t>Pour des cons alors qu'on est</a:t>
            </a:r>
          </a:p>
          <a:p>
            <a:endParaRPr lang="fr-FR" dirty="0" smtClean="0"/>
          </a:p>
          <a:p>
            <a:r>
              <a:rPr lang="fr-FR" dirty="0" err="1" smtClean="0"/>
              <a:t>Em</a:t>
            </a:r>
            <a:r>
              <a:rPr lang="fr-FR" dirty="0" smtClean="0"/>
              <a:t>         C       Am      B7</a:t>
            </a:r>
          </a:p>
          <a:p>
            <a:r>
              <a:rPr lang="fr-FR" dirty="0" smtClean="0"/>
              <a:t>On nous Claudia </a:t>
            </a:r>
            <a:r>
              <a:rPr lang="fr-FR" dirty="0" err="1" smtClean="0"/>
              <a:t>Shiffer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     Am7        D7        B7</a:t>
            </a:r>
          </a:p>
          <a:p>
            <a:r>
              <a:rPr lang="fr-FR" dirty="0" smtClean="0"/>
              <a:t>On nous Paul Loup </a:t>
            </a:r>
            <a:r>
              <a:rPr lang="fr-FR" dirty="0" err="1" smtClean="0"/>
              <a:t>Sulizer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      C          Am          B7</a:t>
            </a:r>
          </a:p>
          <a:p>
            <a:r>
              <a:rPr lang="fr-FR" dirty="0" smtClean="0"/>
              <a:t>Ah le mal qu'on peut nous faire 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    Am7           D7         B7</a:t>
            </a:r>
          </a:p>
          <a:p>
            <a:r>
              <a:rPr lang="fr-FR" dirty="0" smtClean="0"/>
              <a:t>Et qui ravagea la </a:t>
            </a:r>
            <a:r>
              <a:rPr lang="fr-FR" dirty="0" err="1" smtClean="0"/>
              <a:t>mujere</a:t>
            </a:r>
            <a:endParaRPr lang="fr-FR" dirty="0" smtClean="0"/>
          </a:p>
          <a:p>
            <a:r>
              <a:rPr lang="fr-FR" dirty="0" err="1" smtClean="0"/>
              <a:t>Em</a:t>
            </a:r>
            <a:r>
              <a:rPr lang="fr-FR" dirty="0" smtClean="0"/>
              <a:t>            C         Am        B7 </a:t>
            </a:r>
          </a:p>
          <a:p>
            <a:r>
              <a:rPr lang="fr-FR" dirty="0" smtClean="0"/>
              <a:t>Du ciel des vagues 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    Am7        D7         B7</a:t>
            </a:r>
          </a:p>
          <a:p>
            <a:r>
              <a:rPr lang="fr-FR" dirty="0" smtClean="0"/>
              <a:t>Un désir qui nous emballe 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  C           Am           B7</a:t>
            </a:r>
          </a:p>
          <a:p>
            <a:r>
              <a:rPr lang="fr-FR" dirty="0" smtClean="0"/>
              <a:t>Pour demain nos enfants pales 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  Am7          D7       B7</a:t>
            </a:r>
          </a:p>
          <a:p>
            <a:r>
              <a:rPr lang="fr-FR" dirty="0" smtClean="0"/>
              <a:t>Un mieux, un </a:t>
            </a:r>
            <a:r>
              <a:rPr lang="fr-FR" dirty="0" err="1" smtClean="0"/>
              <a:t>reve</a:t>
            </a:r>
            <a:r>
              <a:rPr lang="fr-FR" dirty="0" smtClean="0"/>
              <a:t>, un cheval. 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Guantanamera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>
            <a:normAutofit fontScale="77500" lnSpcReduction="20000"/>
          </a:bodyPr>
          <a:lstStyle/>
          <a:p>
            <a:r>
              <a:rPr lang="es-ES" dirty="0" err="1" smtClean="0"/>
              <a:t>Intro</a:t>
            </a:r>
            <a:r>
              <a:rPr lang="es-ES" dirty="0" smtClean="0"/>
              <a:t>: D </a:t>
            </a:r>
            <a:r>
              <a:rPr lang="es-ES" dirty="0" err="1" smtClean="0"/>
              <a:t>Em</a:t>
            </a:r>
            <a:r>
              <a:rPr lang="es-ES" dirty="0" smtClean="0"/>
              <a:t> A </a:t>
            </a:r>
            <a:r>
              <a:rPr lang="es-ES" dirty="0" err="1" smtClean="0"/>
              <a:t>A</a:t>
            </a:r>
            <a:r>
              <a:rPr lang="es-ES" dirty="0" smtClean="0"/>
              <a:t> (x2) </a:t>
            </a:r>
          </a:p>
          <a:p>
            <a:r>
              <a:rPr lang="es-ES" dirty="0" smtClean="0"/>
              <a:t>                  D                 </a:t>
            </a:r>
            <a:r>
              <a:rPr lang="es-ES" dirty="0" err="1" smtClean="0"/>
              <a:t>Em</a:t>
            </a:r>
            <a:r>
              <a:rPr lang="es-ES" dirty="0" smtClean="0"/>
              <a:t>   A              D          </a:t>
            </a:r>
            <a:r>
              <a:rPr lang="es-ES" dirty="0" err="1" smtClean="0"/>
              <a:t>Em</a:t>
            </a:r>
            <a:r>
              <a:rPr lang="es-ES" dirty="0" smtClean="0"/>
              <a:t>      A </a:t>
            </a:r>
          </a:p>
          <a:p>
            <a:r>
              <a:rPr lang="es-ES" dirty="0" smtClean="0"/>
              <a:t>Yo soy un hombre sincero, de donde crece la palma </a:t>
            </a:r>
          </a:p>
          <a:p>
            <a:r>
              <a:rPr lang="es-ES" dirty="0" smtClean="0"/>
              <a:t>                  D                 </a:t>
            </a:r>
            <a:r>
              <a:rPr lang="es-ES" dirty="0" err="1" smtClean="0"/>
              <a:t>Em</a:t>
            </a:r>
            <a:r>
              <a:rPr lang="es-ES" dirty="0" smtClean="0"/>
              <a:t> A                G                    A </a:t>
            </a:r>
          </a:p>
          <a:p>
            <a:r>
              <a:rPr lang="es-ES" dirty="0" smtClean="0"/>
              <a:t>Yo soy un hombre sincero, de donde crece la palma </a:t>
            </a:r>
          </a:p>
          <a:p>
            <a:r>
              <a:rPr lang="es-ES" dirty="0" smtClean="0"/>
              <a:t>                   D             </a:t>
            </a:r>
            <a:r>
              <a:rPr lang="es-ES" dirty="0" err="1" smtClean="0"/>
              <a:t>Em</a:t>
            </a:r>
            <a:r>
              <a:rPr lang="es-ES" dirty="0" smtClean="0"/>
              <a:t>   A                  D              </a:t>
            </a:r>
            <a:r>
              <a:rPr lang="es-ES" dirty="0" err="1" smtClean="0"/>
              <a:t>Em</a:t>
            </a:r>
            <a:r>
              <a:rPr lang="es-ES" dirty="0" smtClean="0"/>
              <a:t>    A </a:t>
            </a:r>
          </a:p>
          <a:p>
            <a:r>
              <a:rPr lang="es-ES" dirty="0" smtClean="0"/>
              <a:t>Y antes de morirme quiero echar mis versos de alma </a:t>
            </a:r>
          </a:p>
          <a:p>
            <a:r>
              <a:rPr lang="es-ES" dirty="0" smtClean="0"/>
              <a:t>        G                        A            D                      A </a:t>
            </a:r>
          </a:p>
          <a:p>
            <a:r>
              <a:rPr lang="es-ES" dirty="0" smtClean="0"/>
              <a:t>        Guantanamera, guajira guantanamera </a:t>
            </a:r>
          </a:p>
          <a:p>
            <a:r>
              <a:rPr lang="es-ES" dirty="0" smtClean="0"/>
              <a:t>        D               </a:t>
            </a:r>
            <a:r>
              <a:rPr lang="es-ES" dirty="0" err="1" smtClean="0"/>
              <a:t>Em</a:t>
            </a:r>
            <a:r>
              <a:rPr lang="es-ES" dirty="0" smtClean="0"/>
              <a:t> A              D             </a:t>
            </a:r>
            <a:r>
              <a:rPr lang="es-ES" dirty="0" err="1" smtClean="0"/>
              <a:t>Em</a:t>
            </a:r>
            <a:r>
              <a:rPr lang="es-ES" dirty="0" smtClean="0"/>
              <a:t> A </a:t>
            </a:r>
          </a:p>
          <a:p>
            <a:r>
              <a:rPr lang="es-ES" dirty="0" smtClean="0"/>
              <a:t>        Guantanamera, guajira guantanamera </a:t>
            </a:r>
          </a:p>
          <a:p>
            <a:endParaRPr lang="es-ES" dirty="0" smtClean="0"/>
          </a:p>
          <a:p>
            <a:r>
              <a:rPr lang="es-ES" dirty="0" smtClean="0"/>
              <a:t>Mi verso es de un verde claro y de un </a:t>
            </a:r>
            <a:r>
              <a:rPr lang="es-ES" dirty="0" err="1" smtClean="0"/>
              <a:t>carmin</a:t>
            </a:r>
            <a:r>
              <a:rPr lang="es-ES" dirty="0" smtClean="0"/>
              <a:t> encendido (</a:t>
            </a:r>
            <a:r>
              <a:rPr lang="es-ES" dirty="0" err="1" smtClean="0"/>
              <a:t>words</a:t>
            </a:r>
            <a:r>
              <a:rPr lang="es-ES" dirty="0" smtClean="0"/>
              <a:t> 2x) </a:t>
            </a:r>
          </a:p>
          <a:p>
            <a:r>
              <a:rPr lang="es-ES" dirty="0" smtClean="0"/>
              <a:t>Mi verso es un ciervo herido que busca en el monte amparo </a:t>
            </a:r>
          </a:p>
          <a:p>
            <a:r>
              <a:rPr lang="es-ES" dirty="0" smtClean="0"/>
              <a:t>Con los pobres de la tierra quiero yo mi suerte echar (</a:t>
            </a:r>
            <a:r>
              <a:rPr lang="es-ES" dirty="0" err="1" smtClean="0"/>
              <a:t>words</a:t>
            </a:r>
            <a:r>
              <a:rPr lang="es-ES" dirty="0" smtClean="0"/>
              <a:t> 2x) </a:t>
            </a:r>
          </a:p>
          <a:p>
            <a:r>
              <a:rPr lang="es-ES" dirty="0" smtClean="0"/>
              <a:t>El arroyo de la sierra me complace mas que el mar </a:t>
            </a:r>
          </a:p>
          <a:p>
            <a:r>
              <a:rPr lang="es-ES" dirty="0" smtClean="0"/>
              <a:t> DDDD </a:t>
            </a:r>
            <a:r>
              <a:rPr lang="es-ES" dirty="0" err="1" smtClean="0"/>
              <a:t>EmEmEmEm</a:t>
            </a:r>
            <a:r>
              <a:rPr lang="es-ES" dirty="0" smtClean="0"/>
              <a:t> AAAA </a:t>
            </a:r>
            <a:r>
              <a:rPr lang="es-ES" dirty="0" err="1" smtClean="0"/>
              <a:t>AAAA</a:t>
            </a:r>
            <a:r>
              <a:rPr lang="es-ES" dirty="0" smtClean="0"/>
              <a:t> </a:t>
            </a:r>
          </a:p>
          <a:p>
            <a:r>
              <a:rPr lang="es-ES" dirty="0" smtClean="0"/>
              <a:t>  </a:t>
            </a:r>
          </a:p>
          <a:p>
            <a:r>
              <a:rPr lang="es-ES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fr-FR" dirty="0" smtClean="0"/>
              <a:t>Il est cinq heures Paris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 numCol="2">
            <a:normAutofit fontScale="55000" lnSpcReduction="20000"/>
          </a:bodyPr>
          <a:lstStyle/>
          <a:p>
            <a:r>
              <a:rPr lang="fr-FR" dirty="0" smtClean="0"/>
              <a:t> </a:t>
            </a:r>
            <a:r>
              <a:rPr lang="fr-FR" dirty="0" err="1" smtClean="0"/>
              <a:t>Lam</a:t>
            </a:r>
            <a:r>
              <a:rPr lang="fr-FR" dirty="0" smtClean="0"/>
              <a:t>                                  </a:t>
            </a:r>
          </a:p>
          <a:p>
            <a:r>
              <a:rPr lang="fr-FR" dirty="0" smtClean="0"/>
              <a:t>1- </a:t>
            </a:r>
            <a:r>
              <a:rPr lang="fr-FR" dirty="0" err="1" smtClean="0"/>
              <a:t>___Je</a:t>
            </a:r>
            <a:r>
              <a:rPr lang="fr-FR" dirty="0" smtClean="0"/>
              <a:t> suis le dauphin de la place Dauphine</a:t>
            </a:r>
          </a:p>
          <a:p>
            <a:r>
              <a:rPr lang="fr-FR" dirty="0" smtClean="0"/>
              <a:t>                                                           Do     Mi7</a:t>
            </a:r>
          </a:p>
          <a:p>
            <a:r>
              <a:rPr lang="fr-FR" dirty="0" smtClean="0"/>
              <a:t>      Et la place blanche a mauvaise mine   ___</a:t>
            </a:r>
          </a:p>
          <a:p>
            <a:r>
              <a:rPr lang="fr-FR" dirty="0" smtClean="0"/>
              <a:t>   </a:t>
            </a:r>
            <a:r>
              <a:rPr lang="fr-FR" dirty="0" err="1" smtClean="0"/>
              <a:t>Lam</a:t>
            </a:r>
            <a:r>
              <a:rPr lang="fr-FR" dirty="0" smtClean="0"/>
              <a:t>                          </a:t>
            </a:r>
          </a:p>
          <a:p>
            <a:r>
              <a:rPr lang="fr-FR" dirty="0" smtClean="0"/>
              <a:t>   </a:t>
            </a:r>
            <a:r>
              <a:rPr lang="fr-FR" dirty="0" err="1" smtClean="0"/>
              <a:t>___Les</a:t>
            </a:r>
            <a:r>
              <a:rPr lang="fr-FR" dirty="0" smtClean="0"/>
              <a:t> camions sont pleins de lait</a:t>
            </a:r>
          </a:p>
          <a:p>
            <a:r>
              <a:rPr lang="fr-FR" dirty="0" smtClean="0"/>
              <a:t>                                                         Do       Mi7</a:t>
            </a:r>
          </a:p>
          <a:p>
            <a:r>
              <a:rPr lang="fr-FR" dirty="0" smtClean="0"/>
              <a:t>      Les balayeurs sont pleins d'balais  </a:t>
            </a:r>
          </a:p>
          <a:p>
            <a:endParaRPr lang="fr-FR" dirty="0" smtClean="0"/>
          </a:p>
          <a:p>
            <a:r>
              <a:rPr lang="fr-FR" dirty="0" smtClean="0"/>
              <a:t>R-                    Mi7       La         Sim         Mi7    </a:t>
            </a:r>
          </a:p>
          <a:p>
            <a:r>
              <a:rPr lang="fr-FR" dirty="0" smtClean="0"/>
              <a:t>      Il est cinq heures, Paris s'éveille, Paris</a:t>
            </a:r>
          </a:p>
          <a:p>
            <a:r>
              <a:rPr lang="fr-FR" dirty="0" smtClean="0"/>
              <a:t>      </a:t>
            </a:r>
            <a:r>
              <a:rPr lang="fr-FR" dirty="0" err="1" smtClean="0"/>
              <a:t>Lam</a:t>
            </a:r>
            <a:endParaRPr lang="fr-FR" dirty="0" smtClean="0"/>
          </a:p>
          <a:p>
            <a:r>
              <a:rPr lang="fr-FR" dirty="0" smtClean="0"/>
              <a:t> s'éveille  </a:t>
            </a:r>
          </a:p>
          <a:p>
            <a:endParaRPr lang="fr-FR" dirty="0" smtClean="0"/>
          </a:p>
          <a:p>
            <a:r>
              <a:rPr lang="fr-FR" dirty="0" smtClean="0"/>
              <a:t>2- Les travestis vont se raser</a:t>
            </a:r>
          </a:p>
          <a:p>
            <a:r>
              <a:rPr lang="fr-FR" dirty="0" smtClean="0"/>
              <a:t>   Les </a:t>
            </a:r>
            <a:r>
              <a:rPr lang="fr-FR" dirty="0" err="1" smtClean="0"/>
              <a:t>streap</a:t>
            </a:r>
            <a:r>
              <a:rPr lang="fr-FR" dirty="0" smtClean="0"/>
              <a:t>-</a:t>
            </a:r>
            <a:r>
              <a:rPr lang="fr-FR" dirty="0" err="1" smtClean="0"/>
              <a:t>teaseuses</a:t>
            </a:r>
            <a:r>
              <a:rPr lang="fr-FR" dirty="0" smtClean="0"/>
              <a:t> sont rhabillées</a:t>
            </a:r>
          </a:p>
          <a:p>
            <a:r>
              <a:rPr lang="fr-FR" dirty="0" smtClean="0"/>
              <a:t>   Les traversins sont écrasés</a:t>
            </a:r>
          </a:p>
          <a:p>
            <a:r>
              <a:rPr lang="fr-FR" dirty="0" smtClean="0"/>
              <a:t>   Les amoureux sont fatigués </a:t>
            </a:r>
          </a:p>
          <a:p>
            <a:endParaRPr lang="fr-FR" dirty="0" smtClean="0"/>
          </a:p>
          <a:p>
            <a:r>
              <a:rPr lang="fr-FR" dirty="0" smtClean="0"/>
              <a:t>3- Le café est dans les tasses</a:t>
            </a:r>
          </a:p>
          <a:p>
            <a:r>
              <a:rPr lang="fr-FR" dirty="0" smtClean="0"/>
              <a:t>   Les cafés nettoient leurs glaces</a:t>
            </a:r>
          </a:p>
          <a:p>
            <a:r>
              <a:rPr lang="fr-FR" dirty="0" smtClean="0"/>
              <a:t>   Et sur le boulevard Montparnasse</a:t>
            </a:r>
          </a:p>
          <a:p>
            <a:r>
              <a:rPr lang="fr-FR" dirty="0" smtClean="0"/>
              <a:t>   La gare n'est plus qu'une carcasse</a:t>
            </a:r>
          </a:p>
          <a:p>
            <a:endParaRPr lang="fr-FR" dirty="0" smtClean="0"/>
          </a:p>
          <a:p>
            <a:r>
              <a:rPr lang="fr-FR" dirty="0" smtClean="0"/>
              <a:t>4- Les banlieusards sont dans les gares</a:t>
            </a:r>
          </a:p>
          <a:p>
            <a:r>
              <a:rPr lang="fr-FR" dirty="0" smtClean="0"/>
              <a:t>   A la Villette on tranche le lard</a:t>
            </a:r>
          </a:p>
          <a:p>
            <a:r>
              <a:rPr lang="fr-FR" dirty="0" smtClean="0"/>
              <a:t>   Paris by night regagne les cars</a:t>
            </a:r>
          </a:p>
          <a:p>
            <a:r>
              <a:rPr lang="fr-FR" dirty="0" smtClean="0"/>
              <a:t>   Les boulangers font des bâtards</a:t>
            </a:r>
          </a:p>
          <a:p>
            <a:endParaRPr lang="fr-FR" dirty="0" smtClean="0"/>
          </a:p>
          <a:p>
            <a:r>
              <a:rPr lang="fr-FR" dirty="0" smtClean="0"/>
              <a:t>5- La Tour Eiffel a froid aux pieds</a:t>
            </a:r>
          </a:p>
          <a:p>
            <a:r>
              <a:rPr lang="fr-FR" dirty="0" smtClean="0"/>
              <a:t>   L'Arc de Triomphe est ranimée</a:t>
            </a:r>
          </a:p>
          <a:p>
            <a:r>
              <a:rPr lang="fr-FR" dirty="0" smtClean="0"/>
              <a:t>   Et l'Obélisque est bien dressée</a:t>
            </a:r>
          </a:p>
          <a:p>
            <a:r>
              <a:rPr lang="fr-FR" dirty="0" smtClean="0"/>
              <a:t>   Entre la nuit et la journée</a:t>
            </a:r>
          </a:p>
          <a:p>
            <a:endParaRPr lang="fr-FR" dirty="0" smtClean="0"/>
          </a:p>
          <a:p>
            <a:r>
              <a:rPr lang="fr-FR" dirty="0" smtClean="0"/>
              <a:t>6- Les journaux sont imprimés</a:t>
            </a:r>
          </a:p>
          <a:p>
            <a:r>
              <a:rPr lang="fr-FR" dirty="0" smtClean="0"/>
              <a:t>   Les ouvriers sont déprimés</a:t>
            </a:r>
          </a:p>
          <a:p>
            <a:r>
              <a:rPr lang="fr-FR" dirty="0" smtClean="0"/>
              <a:t>   Les gens se lèvent ils sont brimés</a:t>
            </a:r>
          </a:p>
          <a:p>
            <a:r>
              <a:rPr lang="fr-FR" dirty="0" smtClean="0"/>
              <a:t>                                  Do    Mi7</a:t>
            </a:r>
          </a:p>
          <a:p>
            <a:r>
              <a:rPr lang="fr-FR" dirty="0" smtClean="0"/>
              <a:t>   C'est l'heure où je vais me coucher  ___</a:t>
            </a:r>
          </a:p>
          <a:p>
            <a:endParaRPr lang="fr-FR" dirty="0" smtClean="0"/>
          </a:p>
          <a:p>
            <a:r>
              <a:rPr lang="fr-FR" dirty="0" smtClean="0"/>
              <a:t>   La                                             Sim</a:t>
            </a:r>
          </a:p>
          <a:p>
            <a:r>
              <a:rPr lang="fr-FR" dirty="0" smtClean="0"/>
              <a:t>R- </a:t>
            </a:r>
            <a:r>
              <a:rPr lang="fr-FR" dirty="0" err="1" smtClean="0"/>
              <a:t>__Il</a:t>
            </a:r>
            <a:r>
              <a:rPr lang="fr-FR" dirty="0" smtClean="0"/>
              <a:t> est cinq heures Paris se lève</a:t>
            </a:r>
          </a:p>
          <a:p>
            <a:r>
              <a:rPr lang="fr-FR" dirty="0" smtClean="0"/>
              <a:t>                       Mi7                           </a:t>
            </a:r>
            <a:r>
              <a:rPr lang="fr-FR" dirty="0" err="1" smtClean="0"/>
              <a:t>Lam</a:t>
            </a:r>
            <a:r>
              <a:rPr lang="fr-FR" dirty="0" smtClean="0"/>
              <a:t>    </a:t>
            </a:r>
          </a:p>
          <a:p>
            <a:r>
              <a:rPr lang="fr-FR" dirty="0" smtClean="0"/>
              <a:t>     Il est cinq heures je n'ai pas sommeil   __    __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fr-FR" dirty="0" smtClean="0"/>
              <a:t>Il est libre Max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000660"/>
          </a:xfrm>
        </p:spPr>
        <p:txBody>
          <a:bodyPr numCol="2">
            <a:normAutofit fontScale="47500" lnSpcReduction="20000"/>
          </a:bodyPr>
          <a:lstStyle/>
          <a:p>
            <a:r>
              <a:rPr lang="fr-FR" dirty="0" smtClean="0"/>
              <a:t>Dm                                         </a:t>
            </a:r>
            <a:r>
              <a:rPr lang="fr-FR" dirty="0" err="1" smtClean="0"/>
              <a:t>Bb</a:t>
            </a:r>
            <a:endParaRPr lang="fr-FR" dirty="0" smtClean="0"/>
          </a:p>
          <a:p>
            <a:r>
              <a:rPr lang="fr-FR" dirty="0" smtClean="0"/>
              <a:t>Il met de la magie mine de rien dans tout c'qu'il fait</a:t>
            </a:r>
          </a:p>
          <a:p>
            <a:r>
              <a:rPr lang="fr-FR" dirty="0" smtClean="0"/>
              <a:t>C                                                  Dm</a:t>
            </a:r>
          </a:p>
          <a:p>
            <a:r>
              <a:rPr lang="fr-FR" dirty="0" smtClean="0"/>
              <a:t>Il a l'sourire facile même pour les imbéciles,</a:t>
            </a:r>
          </a:p>
          <a:p>
            <a:r>
              <a:rPr lang="fr-FR" dirty="0" smtClean="0"/>
              <a:t>Dm                                        </a:t>
            </a:r>
            <a:r>
              <a:rPr lang="fr-FR" dirty="0" err="1" smtClean="0"/>
              <a:t>Bb</a:t>
            </a:r>
            <a:endParaRPr lang="fr-FR" dirty="0" smtClean="0"/>
          </a:p>
          <a:p>
            <a:r>
              <a:rPr lang="fr-FR" dirty="0" smtClean="0"/>
              <a:t>Il s'amuse bien il tombe jamais dans les pièges</a:t>
            </a:r>
          </a:p>
          <a:p>
            <a:r>
              <a:rPr lang="fr-FR" dirty="0" smtClean="0"/>
              <a:t>C                                                 Dm</a:t>
            </a:r>
          </a:p>
          <a:p>
            <a:r>
              <a:rPr lang="fr-FR" dirty="0" smtClean="0"/>
              <a:t>Il s'laisse pas étourdir par les néons des manèges</a:t>
            </a:r>
          </a:p>
          <a:p>
            <a:r>
              <a:rPr lang="fr-FR" dirty="0" smtClean="0"/>
              <a:t>Dm                                 </a:t>
            </a:r>
            <a:r>
              <a:rPr lang="fr-FR" dirty="0" err="1" smtClean="0"/>
              <a:t>Bb</a:t>
            </a:r>
            <a:r>
              <a:rPr lang="fr-FR" dirty="0" smtClean="0"/>
              <a:t>    </a:t>
            </a:r>
          </a:p>
          <a:p>
            <a:r>
              <a:rPr lang="fr-FR" dirty="0" smtClean="0"/>
              <a:t>Il vit sa vie sans s'occuper des grimaces</a:t>
            </a:r>
          </a:p>
          <a:p>
            <a:r>
              <a:rPr lang="fr-FR" dirty="0" smtClean="0"/>
              <a:t>C                                                 Dm           </a:t>
            </a:r>
          </a:p>
          <a:p>
            <a:r>
              <a:rPr lang="fr-FR" dirty="0" smtClean="0"/>
              <a:t>Que font autour de lui les poissons dans la nasse</a:t>
            </a:r>
          </a:p>
          <a:p>
            <a:endParaRPr lang="fr-FR" dirty="0" smtClean="0"/>
          </a:p>
          <a:p>
            <a:r>
              <a:rPr lang="fr-FR" dirty="0" err="1" smtClean="0"/>
              <a:t>Ref</a:t>
            </a:r>
            <a:r>
              <a:rPr lang="fr-FR" dirty="0" smtClean="0"/>
              <a:t>:</a:t>
            </a:r>
          </a:p>
          <a:p>
            <a:r>
              <a:rPr lang="fr-FR" dirty="0" smtClean="0"/>
              <a:t>          Dm (x2)       </a:t>
            </a:r>
            <a:r>
              <a:rPr lang="fr-FR" dirty="0" err="1" smtClean="0"/>
              <a:t>Bb</a:t>
            </a:r>
            <a:r>
              <a:rPr lang="fr-FR" dirty="0" smtClean="0"/>
              <a:t>(x2)</a:t>
            </a:r>
          </a:p>
          <a:p>
            <a:r>
              <a:rPr lang="fr-FR" dirty="0" smtClean="0"/>
              <a:t>Il est libre              Max,</a:t>
            </a:r>
          </a:p>
          <a:p>
            <a:r>
              <a:rPr lang="fr-FR" dirty="0" smtClean="0"/>
              <a:t>           Dm(x2)        </a:t>
            </a:r>
            <a:r>
              <a:rPr lang="fr-FR" dirty="0" err="1" smtClean="0"/>
              <a:t>Bb</a:t>
            </a:r>
            <a:r>
              <a:rPr lang="fr-FR" dirty="0" smtClean="0"/>
              <a:t>(x2)</a:t>
            </a:r>
          </a:p>
          <a:p>
            <a:r>
              <a:rPr lang="fr-FR" dirty="0" smtClean="0"/>
              <a:t> Il est libre             Max,</a:t>
            </a:r>
          </a:p>
          <a:p>
            <a:r>
              <a:rPr lang="fr-FR" dirty="0" smtClean="0"/>
              <a:t>         C                                                 Dm</a:t>
            </a:r>
          </a:p>
          <a:p>
            <a:r>
              <a:rPr lang="fr-FR" dirty="0" smtClean="0"/>
              <a:t>Y'en a même qui disent qu'ils l'ont vu voler</a:t>
            </a:r>
          </a:p>
          <a:p>
            <a:endParaRPr lang="fr-FR" dirty="0" smtClean="0"/>
          </a:p>
          <a:p>
            <a:r>
              <a:rPr lang="fr-FR" dirty="0" smtClean="0"/>
              <a:t>Il travaille un p'tit peu quand son corps est d'accord</a:t>
            </a:r>
          </a:p>
          <a:p>
            <a:r>
              <a:rPr lang="fr-FR" dirty="0" smtClean="0"/>
              <a:t>Pour lui faut pas s'en faire il sait doser son effort</a:t>
            </a:r>
          </a:p>
          <a:p>
            <a:r>
              <a:rPr lang="fr-FR" dirty="0" smtClean="0"/>
              <a:t>Dans l'panier d'crabes il joue pas les homards</a:t>
            </a:r>
          </a:p>
          <a:p>
            <a:r>
              <a:rPr lang="fr-FR" dirty="0" smtClean="0"/>
              <a:t>Il cherche à tout prix à faire des bulles dans la mare</a:t>
            </a:r>
          </a:p>
          <a:p>
            <a:endParaRPr lang="fr-FR" dirty="0" smtClean="0"/>
          </a:p>
          <a:p>
            <a:r>
              <a:rPr lang="fr-FR" dirty="0" smtClean="0"/>
              <a:t>Refrain</a:t>
            </a:r>
          </a:p>
          <a:p>
            <a:endParaRPr lang="fr-FR" dirty="0" smtClean="0"/>
          </a:p>
          <a:p>
            <a:r>
              <a:rPr lang="fr-FR" dirty="0" smtClean="0"/>
              <a:t>Il </a:t>
            </a:r>
            <a:r>
              <a:rPr lang="fr-FR" dirty="0" err="1" smtClean="0"/>
              <a:t>r'garde</a:t>
            </a:r>
            <a:r>
              <a:rPr lang="fr-FR" dirty="0" smtClean="0"/>
              <a:t> autour de lui avec les yeux de l'amour</a:t>
            </a:r>
          </a:p>
          <a:p>
            <a:r>
              <a:rPr lang="fr-FR" dirty="0" smtClean="0"/>
              <a:t>Avant qu't'aies rien pu dire il t'aime déjà au départ</a:t>
            </a:r>
          </a:p>
          <a:p>
            <a:r>
              <a:rPr lang="fr-FR" dirty="0" smtClean="0"/>
              <a:t>Il fait pas d'bruit, il joue pas du tambour</a:t>
            </a:r>
          </a:p>
          <a:p>
            <a:r>
              <a:rPr lang="fr-FR" dirty="0" smtClean="0"/>
              <a:t>Mais la statue de marbre lui sourit dans la cour</a:t>
            </a:r>
          </a:p>
          <a:p>
            <a:endParaRPr lang="fr-FR" dirty="0" smtClean="0"/>
          </a:p>
          <a:p>
            <a:r>
              <a:rPr lang="fr-FR" dirty="0" smtClean="0"/>
              <a:t>Refrain</a:t>
            </a:r>
          </a:p>
          <a:p>
            <a:endParaRPr lang="fr-FR" dirty="0" smtClean="0"/>
          </a:p>
          <a:p>
            <a:r>
              <a:rPr lang="fr-FR" dirty="0" smtClean="0"/>
              <a:t>Et bien sûr toutes les filles lui font leurs yeux de velours</a:t>
            </a:r>
          </a:p>
          <a:p>
            <a:r>
              <a:rPr lang="fr-FR" dirty="0" smtClean="0"/>
              <a:t>Lui pour leur faire plaisir il leur raconte des histoires</a:t>
            </a:r>
          </a:p>
          <a:p>
            <a:r>
              <a:rPr lang="fr-FR" dirty="0" smtClean="0"/>
              <a:t>Il les emmènes par delà les labours</a:t>
            </a:r>
          </a:p>
          <a:p>
            <a:r>
              <a:rPr lang="fr-FR" dirty="0" smtClean="0"/>
              <a:t>Chevaucher des licornes à la tombée du soir</a:t>
            </a:r>
          </a:p>
          <a:p>
            <a:endParaRPr lang="fr-FR" dirty="0" smtClean="0"/>
          </a:p>
          <a:p>
            <a:r>
              <a:rPr lang="fr-FR" dirty="0" smtClean="0"/>
              <a:t>Refrain</a:t>
            </a:r>
          </a:p>
          <a:p>
            <a:endParaRPr lang="fr-FR" dirty="0" smtClean="0"/>
          </a:p>
          <a:p>
            <a:r>
              <a:rPr lang="fr-FR" dirty="0" smtClean="0"/>
              <a:t>Comme il n'a pas d'argent pour faire le grand voyageur</a:t>
            </a:r>
          </a:p>
          <a:p>
            <a:r>
              <a:rPr lang="fr-FR" dirty="0" smtClean="0"/>
              <a:t>Il va parler souvent aux habitant de son </a:t>
            </a:r>
            <a:r>
              <a:rPr lang="fr-FR" dirty="0" err="1" smtClean="0"/>
              <a:t>coeur</a:t>
            </a:r>
            <a:endParaRPr lang="fr-FR" dirty="0" smtClean="0"/>
          </a:p>
          <a:p>
            <a:r>
              <a:rPr lang="fr-FR" dirty="0" smtClean="0"/>
              <a:t>Qu'est-ce qu'ils s'racontent c'est ça qu'il faudrait savoir</a:t>
            </a:r>
          </a:p>
          <a:p>
            <a:r>
              <a:rPr lang="fr-FR" dirty="0" smtClean="0"/>
              <a:t>Pour avoir comme lui autant d'amour dans l'regard</a:t>
            </a:r>
          </a:p>
          <a:p>
            <a:endParaRPr lang="fr-FR" dirty="0" smtClean="0"/>
          </a:p>
          <a:p>
            <a:r>
              <a:rPr lang="fr-FR" dirty="0" smtClean="0"/>
              <a:t>Refrain</a:t>
            </a:r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Il faut que je m’en aille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215082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    C                                 G7            C</a:t>
            </a:r>
          </a:p>
          <a:p>
            <a:r>
              <a:rPr lang="fr-FR" dirty="0" smtClean="0"/>
              <a:t>    Le temps est loin de nos vingt ans</a:t>
            </a:r>
          </a:p>
          <a:p>
            <a:r>
              <a:rPr lang="fr-FR" dirty="0" smtClean="0"/>
              <a:t>                            F                                  C          </a:t>
            </a:r>
          </a:p>
          <a:p>
            <a:r>
              <a:rPr lang="fr-FR" dirty="0" smtClean="0"/>
              <a:t>    Des coups de poings, des coups de sang</a:t>
            </a:r>
          </a:p>
          <a:p>
            <a:r>
              <a:rPr lang="fr-FR" dirty="0" smtClean="0"/>
              <a:t>                                  F                          C</a:t>
            </a:r>
          </a:p>
          <a:p>
            <a:r>
              <a:rPr lang="fr-FR" dirty="0" smtClean="0"/>
              <a:t>    Mais qu'à cela ne tienne, c'est pas fini</a:t>
            </a:r>
          </a:p>
          <a:p>
            <a:r>
              <a:rPr lang="fr-FR" dirty="0" smtClean="0"/>
              <a:t>                                                 G7                          C</a:t>
            </a:r>
          </a:p>
          <a:p>
            <a:r>
              <a:rPr lang="fr-FR" dirty="0" smtClean="0"/>
              <a:t>    On peut chanter quand le verre est bien rempli</a:t>
            </a:r>
          </a:p>
          <a:p>
            <a:endParaRPr lang="fr-FR" dirty="0" smtClean="0"/>
          </a:p>
          <a:p>
            <a:r>
              <a:rPr lang="fr-FR" dirty="0" smtClean="0"/>
              <a:t>                      F                             G7</a:t>
            </a:r>
          </a:p>
          <a:p>
            <a:r>
              <a:rPr lang="fr-FR" dirty="0" smtClean="0"/>
              <a:t>    Buvons encore une dernière fois</a:t>
            </a:r>
          </a:p>
          <a:p>
            <a:r>
              <a:rPr lang="fr-FR" dirty="0" smtClean="0"/>
              <a:t>                 F        G7          C</a:t>
            </a:r>
          </a:p>
          <a:p>
            <a:r>
              <a:rPr lang="fr-FR" dirty="0" smtClean="0"/>
              <a:t>    A l'amitié, l'amour, la joie</a:t>
            </a:r>
          </a:p>
          <a:p>
            <a:r>
              <a:rPr lang="fr-FR" dirty="0" smtClean="0"/>
              <a:t>                 F                   C</a:t>
            </a:r>
          </a:p>
          <a:p>
            <a:r>
              <a:rPr lang="fr-FR" dirty="0" smtClean="0"/>
              <a:t>    On a fêté nos retrouvailles</a:t>
            </a:r>
          </a:p>
          <a:p>
            <a:r>
              <a:rPr lang="fr-FR" dirty="0" smtClean="0"/>
              <a:t>                                C</a:t>
            </a:r>
          </a:p>
          <a:p>
            <a:r>
              <a:rPr lang="fr-FR" dirty="0" smtClean="0"/>
              <a:t>    Ça me fait de la peine</a:t>
            </a:r>
          </a:p>
          <a:p>
            <a:r>
              <a:rPr lang="fr-FR" dirty="0" smtClean="0"/>
              <a:t>                 G7                       C</a:t>
            </a:r>
          </a:p>
          <a:p>
            <a:r>
              <a:rPr lang="fr-FR" dirty="0" smtClean="0"/>
              <a:t>    Mais il faut que je m'en aille</a:t>
            </a:r>
          </a:p>
          <a:p>
            <a:endParaRPr lang="fr-FR" dirty="0" smtClean="0"/>
          </a:p>
          <a:p>
            <a:r>
              <a:rPr lang="fr-FR" dirty="0" smtClean="0"/>
              <a:t>    Et souviens-toi de cet été</a:t>
            </a:r>
          </a:p>
          <a:p>
            <a:r>
              <a:rPr lang="fr-FR" dirty="0" smtClean="0"/>
              <a:t>    La première fois qu'on s'est saoulé</a:t>
            </a:r>
          </a:p>
          <a:p>
            <a:r>
              <a:rPr lang="fr-FR" dirty="0" smtClean="0"/>
              <a:t>    Tu m'as ramené à la maison</a:t>
            </a:r>
          </a:p>
          <a:p>
            <a:r>
              <a:rPr lang="fr-FR" dirty="0" smtClean="0"/>
              <a:t>    En chantant, on marchait à reculons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fr-FR" dirty="0" smtClean="0"/>
              <a:t>Il tape sur des bambous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fontScale="47500" lnSpcReduction="20000"/>
          </a:bodyPr>
          <a:lstStyle/>
          <a:p>
            <a:r>
              <a:rPr lang="fr-FR" dirty="0" smtClean="0"/>
              <a:t> </a:t>
            </a:r>
            <a:r>
              <a:rPr lang="fr-FR" dirty="0" err="1" smtClean="0"/>
              <a:t>Em</a:t>
            </a:r>
            <a:r>
              <a:rPr lang="fr-FR" dirty="0" smtClean="0"/>
              <a:t>     						 	B</a:t>
            </a:r>
          </a:p>
          <a:p>
            <a:r>
              <a:rPr lang="fr-FR" dirty="0" smtClean="0"/>
              <a:t>Il vit sa vie au bord de l'eau cocos et coquillages</a:t>
            </a:r>
          </a:p>
          <a:p>
            <a:r>
              <a:rPr lang="fr-FR" dirty="0" smtClean="0"/>
              <a:t>         	                                             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Un dollar pour prendre en photo son plus beau tatouage</a:t>
            </a:r>
          </a:p>
          <a:p>
            <a:r>
              <a:rPr lang="fr-FR" dirty="0" smtClean="0"/>
              <a:t> Am                 B            Am             B</a:t>
            </a:r>
          </a:p>
          <a:p>
            <a:r>
              <a:rPr lang="fr-FR" dirty="0" smtClean="0"/>
              <a:t>Il vit sa vie comme un vendredi Robinson est parti</a:t>
            </a:r>
          </a:p>
          <a:p>
            <a:r>
              <a:rPr lang="fr-FR" dirty="0" smtClean="0"/>
              <a:t> Am                   B                 Am                   B</a:t>
            </a:r>
          </a:p>
          <a:p>
            <a:r>
              <a:rPr lang="fr-FR" dirty="0" smtClean="0"/>
              <a:t>Tu l'verras toujours bien dans sa peau quand il prend ce tempo</a:t>
            </a:r>
          </a:p>
          <a:p>
            <a:r>
              <a:rPr lang="fr-FR" dirty="0" smtClean="0"/>
              <a:t> </a:t>
            </a:r>
          </a:p>
          <a:p>
            <a:r>
              <a:rPr lang="fr-FR" dirty="0" smtClean="0"/>
              <a:t>Refrain :</a:t>
            </a:r>
          </a:p>
          <a:p>
            <a:r>
              <a:rPr lang="fr-FR" dirty="0" smtClean="0"/>
              <a:t> B                                      E</a:t>
            </a:r>
          </a:p>
          <a:p>
            <a:r>
              <a:rPr lang="fr-FR" dirty="0" smtClean="0"/>
              <a:t>Il tape sur des bambous et c'est numéro un</a:t>
            </a:r>
          </a:p>
          <a:p>
            <a:r>
              <a:rPr lang="fr-FR" dirty="0" smtClean="0"/>
              <a:t>                                          </a:t>
            </a:r>
            <a:r>
              <a:rPr lang="fr-FR" dirty="0" err="1" smtClean="0"/>
              <a:t>F#m</a:t>
            </a:r>
            <a:endParaRPr lang="fr-FR" dirty="0" smtClean="0"/>
          </a:p>
          <a:p>
            <a:r>
              <a:rPr lang="fr-FR" dirty="0" smtClean="0"/>
              <a:t>Dans son île on est fou comme on est musicien</a:t>
            </a:r>
          </a:p>
          <a:p>
            <a:r>
              <a:rPr lang="fr-FR" dirty="0" smtClean="0"/>
              <a:t>Sur radio Jamaïque il a des copains</a:t>
            </a:r>
          </a:p>
          <a:p>
            <a:r>
              <a:rPr lang="fr-FR" dirty="0" smtClean="0"/>
              <a:t> B                                    E</a:t>
            </a:r>
          </a:p>
          <a:p>
            <a:r>
              <a:rPr lang="fr-FR" dirty="0" smtClean="0"/>
              <a:t>Il fabrique sa musique et ça lui va bien</a:t>
            </a:r>
          </a:p>
          <a:p>
            <a:r>
              <a:rPr lang="fr-FR" dirty="0" smtClean="0"/>
              <a:t> B                                          E</a:t>
            </a:r>
          </a:p>
          <a:p>
            <a:r>
              <a:rPr lang="fr-FR" dirty="0" smtClean="0"/>
              <a:t>Il tape sur des bambous il joue pas les requins</a:t>
            </a:r>
          </a:p>
          <a:p>
            <a:r>
              <a:rPr lang="fr-FR" dirty="0" smtClean="0"/>
              <a:t>                               </a:t>
            </a:r>
            <a:r>
              <a:rPr lang="fr-FR" dirty="0" err="1" smtClean="0"/>
              <a:t>F#m</a:t>
            </a:r>
            <a:endParaRPr lang="fr-FR" dirty="0" smtClean="0"/>
          </a:p>
          <a:p>
            <a:r>
              <a:rPr lang="fr-FR" dirty="0" smtClean="0"/>
              <a:t>Tahiti </a:t>
            </a:r>
            <a:r>
              <a:rPr lang="fr-FR" dirty="0" err="1" smtClean="0"/>
              <a:t>Touamotou</a:t>
            </a:r>
            <a:r>
              <a:rPr lang="fr-FR" dirty="0" smtClean="0"/>
              <a:t> Equateur méridien</a:t>
            </a:r>
          </a:p>
          <a:p>
            <a:r>
              <a:rPr lang="fr-FR" dirty="0" smtClean="0"/>
              <a:t>Y'a des filles de partout qui lui veulent du bien</a:t>
            </a:r>
          </a:p>
          <a:p>
            <a:r>
              <a:rPr lang="fr-FR" dirty="0" smtClean="0"/>
              <a:t> B                                     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Lui la gloire il s'en fout et ça va ça vient</a:t>
            </a:r>
          </a:p>
          <a:p>
            <a:r>
              <a:rPr lang="fr-FR" dirty="0" smtClean="0"/>
              <a:t> </a:t>
            </a:r>
          </a:p>
          <a:p>
            <a:r>
              <a:rPr lang="fr-FR" dirty="0" smtClean="0"/>
              <a:t>Il connaît le nom des bateaux l'prénom du capitaine</a:t>
            </a:r>
          </a:p>
          <a:p>
            <a:r>
              <a:rPr lang="fr-FR" dirty="0" smtClean="0"/>
              <a:t>Il te refile en stéréo la chanson des sirènes</a:t>
            </a:r>
          </a:p>
          <a:p>
            <a:r>
              <a:rPr lang="fr-FR" dirty="0" smtClean="0"/>
              <a:t>Il trafique un peu dans tous les ports la marine est d'accord</a:t>
            </a:r>
          </a:p>
          <a:p>
            <a:r>
              <a:rPr lang="fr-FR" dirty="0" smtClean="0"/>
              <a:t>Y'a aucun malaise dans sa combine c'est une musique machine</a:t>
            </a:r>
          </a:p>
          <a:p>
            <a:r>
              <a:rPr lang="fr-FR" dirty="0" smtClean="0"/>
              <a:t>Refrain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Je ne regrette rien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143644"/>
          </a:xfrm>
        </p:spPr>
        <p:txBody>
          <a:bodyPr numCol="2">
            <a:normAutofit fontScale="70000" lnSpcReduction="20000"/>
          </a:bodyPr>
          <a:lstStyle/>
          <a:p>
            <a:r>
              <a:rPr lang="fr-FR" dirty="0" smtClean="0"/>
              <a:t>Do                    </a:t>
            </a:r>
            <a:r>
              <a:rPr lang="fr-FR" dirty="0" err="1" smtClean="0"/>
              <a:t>Do</a:t>
            </a:r>
            <a:endParaRPr lang="fr-FR" dirty="0" smtClean="0"/>
          </a:p>
          <a:p>
            <a:r>
              <a:rPr lang="fr-FR" dirty="0" smtClean="0"/>
              <a:t> Non! Rien de rien ...</a:t>
            </a:r>
          </a:p>
          <a:p>
            <a:r>
              <a:rPr lang="fr-FR" dirty="0" smtClean="0"/>
              <a:t>Do                Sol7       Do</a:t>
            </a:r>
          </a:p>
          <a:p>
            <a:r>
              <a:rPr lang="fr-FR" dirty="0" smtClean="0"/>
              <a:t>Non ! Je ne regrette  rien</a:t>
            </a:r>
          </a:p>
          <a:p>
            <a:r>
              <a:rPr lang="fr-FR" dirty="0" smtClean="0"/>
              <a:t>          Fa                      </a:t>
            </a:r>
            <a:r>
              <a:rPr lang="fr-FR" dirty="0" err="1" smtClean="0"/>
              <a:t>Fa</a:t>
            </a:r>
            <a:endParaRPr lang="fr-FR" dirty="0" smtClean="0"/>
          </a:p>
          <a:p>
            <a:r>
              <a:rPr lang="fr-FR" dirty="0" smtClean="0"/>
              <a:t>Ni le bien qu'on m'a fait</a:t>
            </a:r>
          </a:p>
          <a:p>
            <a:r>
              <a:rPr lang="fr-FR" dirty="0" smtClean="0"/>
              <a:t>          Sol7                                 </a:t>
            </a:r>
            <a:r>
              <a:rPr lang="fr-FR" dirty="0" err="1" smtClean="0"/>
              <a:t>Sol7</a:t>
            </a:r>
            <a:endParaRPr lang="fr-FR" dirty="0" smtClean="0"/>
          </a:p>
          <a:p>
            <a:r>
              <a:rPr lang="fr-FR" dirty="0" smtClean="0"/>
              <a:t>Ni le mal tout ça m'est bien égal !</a:t>
            </a:r>
          </a:p>
          <a:p>
            <a:r>
              <a:rPr lang="fr-FR" dirty="0" smtClean="0"/>
              <a:t>Do                    </a:t>
            </a:r>
            <a:r>
              <a:rPr lang="fr-FR" dirty="0" err="1" smtClean="0"/>
              <a:t>Do</a:t>
            </a:r>
            <a:endParaRPr lang="fr-FR" dirty="0" smtClean="0"/>
          </a:p>
          <a:p>
            <a:r>
              <a:rPr lang="fr-FR" dirty="0" smtClean="0"/>
              <a:t>Non ! Rien de rien ...</a:t>
            </a:r>
          </a:p>
          <a:p>
            <a:r>
              <a:rPr lang="fr-FR" dirty="0" smtClean="0"/>
              <a:t>Do                Sol7       Do</a:t>
            </a:r>
          </a:p>
          <a:p>
            <a:r>
              <a:rPr lang="fr-FR" dirty="0" smtClean="0"/>
              <a:t>Non ! Je ne regrette  rien...</a:t>
            </a:r>
          </a:p>
          <a:p>
            <a:r>
              <a:rPr lang="fr-FR" dirty="0" smtClean="0"/>
              <a:t>              Fa         </a:t>
            </a:r>
            <a:r>
              <a:rPr lang="fr-FR" dirty="0" err="1" smtClean="0"/>
              <a:t>Fa</a:t>
            </a:r>
            <a:r>
              <a:rPr lang="fr-FR" dirty="0" smtClean="0"/>
              <a:t>         Sol7</a:t>
            </a:r>
          </a:p>
          <a:p>
            <a:r>
              <a:rPr lang="fr-FR" dirty="0" smtClean="0"/>
              <a:t>C'est  payé, balayé, oublié</a:t>
            </a:r>
          </a:p>
          <a:p>
            <a:r>
              <a:rPr lang="fr-FR" dirty="0" smtClean="0"/>
              <a:t>           Sol7           Do</a:t>
            </a:r>
          </a:p>
          <a:p>
            <a:r>
              <a:rPr lang="fr-FR" dirty="0" smtClean="0"/>
              <a:t>Je me fous du passé!</a:t>
            </a:r>
          </a:p>
          <a:p>
            <a:r>
              <a:rPr lang="fr-FR" dirty="0" smtClean="0"/>
              <a:t>                            Do</a:t>
            </a:r>
          </a:p>
          <a:p>
            <a:pPr>
              <a:buNone/>
            </a:pPr>
            <a:r>
              <a:rPr lang="fr-FR" dirty="0" smtClean="0"/>
              <a:t>     Avec mes souvenirs J'ai allumé le feu</a:t>
            </a:r>
          </a:p>
          <a:p>
            <a:pPr>
              <a:buNone/>
            </a:pPr>
            <a:r>
              <a:rPr lang="fr-FR" dirty="0" smtClean="0"/>
              <a:t>                    Sol7                 Rem</a:t>
            </a:r>
          </a:p>
          <a:p>
            <a:r>
              <a:rPr lang="fr-FR" dirty="0" smtClean="0"/>
              <a:t>Mes chagrins, mes plaisirs</a:t>
            </a:r>
          </a:p>
          <a:p>
            <a:r>
              <a:rPr lang="fr-FR" dirty="0" smtClean="0"/>
              <a:t>Sol7                           Do</a:t>
            </a:r>
          </a:p>
          <a:p>
            <a:r>
              <a:rPr lang="fr-FR" dirty="0" smtClean="0"/>
              <a:t>Je n'ai plus besoin  d'eux !</a:t>
            </a:r>
          </a:p>
          <a:p>
            <a:r>
              <a:rPr lang="fr-FR" dirty="0" smtClean="0"/>
              <a:t>Balayés les amours</a:t>
            </a:r>
          </a:p>
          <a:p>
            <a:r>
              <a:rPr lang="fr-FR" dirty="0" smtClean="0"/>
              <a:t>              </a:t>
            </a:r>
            <a:r>
              <a:rPr lang="fr-FR" dirty="0" err="1" smtClean="0"/>
              <a:t>Lam</a:t>
            </a:r>
            <a:r>
              <a:rPr lang="fr-FR" dirty="0" smtClean="0"/>
              <a:t>            Do</a:t>
            </a:r>
          </a:p>
          <a:p>
            <a:r>
              <a:rPr lang="fr-FR" dirty="0" smtClean="0"/>
              <a:t>Et tous leurs trémolos</a:t>
            </a:r>
          </a:p>
          <a:p>
            <a:r>
              <a:rPr lang="fr-FR" dirty="0" smtClean="0"/>
              <a:t>        Sol7              Rem         Sol7       Do</a:t>
            </a:r>
          </a:p>
          <a:p>
            <a:r>
              <a:rPr lang="fr-FR" dirty="0" smtClean="0"/>
              <a:t>Balayés pour toujours Je repars à zéro .</a:t>
            </a:r>
          </a:p>
          <a:p>
            <a:r>
              <a:rPr lang="fr-FR" dirty="0" smtClean="0"/>
              <a:t>Do                    </a:t>
            </a:r>
            <a:r>
              <a:rPr lang="fr-FR" dirty="0" err="1" smtClean="0"/>
              <a:t>Do</a:t>
            </a:r>
            <a:endParaRPr lang="fr-FR" dirty="0" smtClean="0"/>
          </a:p>
          <a:p>
            <a:r>
              <a:rPr lang="fr-FR" dirty="0" smtClean="0"/>
              <a:t>Non ! Rien de rien ...</a:t>
            </a:r>
          </a:p>
          <a:p>
            <a:r>
              <a:rPr lang="fr-FR" dirty="0" smtClean="0"/>
              <a:t>Do               Sol7        Do</a:t>
            </a:r>
          </a:p>
          <a:p>
            <a:r>
              <a:rPr lang="fr-FR" dirty="0" smtClean="0"/>
              <a:t>Non ! Je ne regrette rien ...</a:t>
            </a:r>
          </a:p>
          <a:p>
            <a:r>
              <a:rPr lang="fr-FR" dirty="0" smtClean="0"/>
              <a:t>          Fa                       </a:t>
            </a:r>
            <a:r>
              <a:rPr lang="fr-FR" dirty="0" err="1" smtClean="0"/>
              <a:t>Fa</a:t>
            </a:r>
            <a:endParaRPr lang="fr-FR" dirty="0" smtClean="0"/>
          </a:p>
          <a:p>
            <a:r>
              <a:rPr lang="fr-FR" dirty="0" smtClean="0"/>
              <a:t>Ni le bien, qu'on m'a fait</a:t>
            </a:r>
          </a:p>
          <a:p>
            <a:r>
              <a:rPr lang="fr-FR" dirty="0" smtClean="0"/>
              <a:t>          Sol7                                  </a:t>
            </a:r>
            <a:r>
              <a:rPr lang="fr-FR" dirty="0" err="1" smtClean="0"/>
              <a:t>Sol7</a:t>
            </a:r>
            <a:endParaRPr lang="fr-FR" dirty="0" smtClean="0"/>
          </a:p>
          <a:p>
            <a:r>
              <a:rPr lang="fr-FR" dirty="0" smtClean="0"/>
              <a:t>Ni le mal, tout ça m'est bien égal !</a:t>
            </a:r>
          </a:p>
          <a:p>
            <a:r>
              <a:rPr lang="fr-FR" dirty="0" smtClean="0"/>
              <a:t>Do                    </a:t>
            </a:r>
            <a:r>
              <a:rPr lang="fr-FR" dirty="0" err="1" smtClean="0"/>
              <a:t>Do</a:t>
            </a:r>
            <a:endParaRPr lang="fr-FR" dirty="0" smtClean="0"/>
          </a:p>
          <a:p>
            <a:r>
              <a:rPr lang="fr-FR" dirty="0" smtClean="0"/>
              <a:t>Non ! Rien de rien ...</a:t>
            </a:r>
          </a:p>
          <a:p>
            <a:r>
              <a:rPr lang="fr-FR" dirty="0" smtClean="0"/>
              <a:t>Do                   Sol7    Do</a:t>
            </a:r>
          </a:p>
          <a:p>
            <a:r>
              <a:rPr lang="fr-FR" dirty="0" smtClean="0"/>
              <a:t>Non ! Je ne regrette rien ...</a:t>
            </a:r>
          </a:p>
          <a:p>
            <a:r>
              <a:rPr lang="fr-FR" dirty="0" smtClean="0"/>
              <a:t>              Fa                 </a:t>
            </a:r>
            <a:r>
              <a:rPr lang="fr-FR" dirty="0" err="1" smtClean="0"/>
              <a:t>Fa</a:t>
            </a:r>
            <a:endParaRPr lang="fr-FR" dirty="0" smtClean="0"/>
          </a:p>
          <a:p>
            <a:r>
              <a:rPr lang="fr-FR" dirty="0" smtClean="0"/>
              <a:t>Car ma vie, car mes joies</a:t>
            </a:r>
          </a:p>
          <a:p>
            <a:r>
              <a:rPr lang="fr-FR" dirty="0" smtClean="0"/>
              <a:t>             Sol7              </a:t>
            </a:r>
            <a:r>
              <a:rPr lang="fr-FR" dirty="0" err="1" smtClean="0"/>
              <a:t>Sol7</a:t>
            </a:r>
            <a:r>
              <a:rPr lang="fr-FR" dirty="0" smtClean="0"/>
              <a:t>              Do</a:t>
            </a:r>
          </a:p>
          <a:p>
            <a:r>
              <a:rPr lang="fr-FR" dirty="0" smtClean="0"/>
              <a:t>Aujourd'hui, ça commence avec toi !</a:t>
            </a:r>
          </a:p>
          <a:p>
            <a:endParaRPr lang="fr-FR" dirty="0"/>
          </a:p>
        </p:txBody>
      </p:sp>
    </p:spTree>
  </p:cSld>
  <p:clrMapOvr>
    <a:masterClrMapping/>
  </p:clrMapOvr>
  <p:transition advTm="1606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Je te promets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215082"/>
          </a:xfrm>
        </p:spPr>
        <p:txBody>
          <a:bodyPr numCol="2">
            <a:normAutofit fontScale="55000" lnSpcReduction="20000"/>
          </a:bodyPr>
          <a:lstStyle/>
          <a:p>
            <a:r>
              <a:rPr lang="fr-FR" dirty="0" smtClean="0"/>
              <a:t>         C</a:t>
            </a:r>
          </a:p>
          <a:p>
            <a:r>
              <a:rPr lang="fr-FR" dirty="0" smtClean="0"/>
              <a:t>Je te promets le sel au baiser de ma bouche </a:t>
            </a:r>
          </a:p>
          <a:p>
            <a:r>
              <a:rPr lang="fr-FR" dirty="0" smtClean="0"/>
              <a:t>         </a:t>
            </a:r>
            <a:r>
              <a:rPr lang="fr-FR" dirty="0" err="1" smtClean="0"/>
              <a:t>Em</a:t>
            </a:r>
            <a:r>
              <a:rPr lang="fr-FR" dirty="0" smtClean="0"/>
              <a:t> </a:t>
            </a:r>
          </a:p>
          <a:p>
            <a:r>
              <a:rPr lang="fr-FR" dirty="0" smtClean="0"/>
              <a:t>Je te promets le miel à ma main qui te touche </a:t>
            </a:r>
          </a:p>
          <a:p>
            <a:r>
              <a:rPr lang="fr-FR" dirty="0" smtClean="0"/>
              <a:t>         Dm </a:t>
            </a:r>
          </a:p>
          <a:p>
            <a:r>
              <a:rPr lang="fr-FR" dirty="0" smtClean="0"/>
              <a:t>Je te promets le ciel au-dessus de ta couche </a:t>
            </a:r>
          </a:p>
          <a:p>
            <a:r>
              <a:rPr lang="fr-FR" dirty="0" smtClean="0"/>
              <a:t>        F                                                    G </a:t>
            </a:r>
          </a:p>
          <a:p>
            <a:r>
              <a:rPr lang="fr-FR" dirty="0" smtClean="0"/>
              <a:t>Des fleurs et des dentelles pour que tes nuits </a:t>
            </a:r>
          </a:p>
          <a:p>
            <a:r>
              <a:rPr lang="fr-FR" dirty="0" smtClean="0"/>
              <a:t>soient douces </a:t>
            </a:r>
          </a:p>
          <a:p>
            <a:r>
              <a:rPr lang="fr-FR" dirty="0" smtClean="0"/>
              <a:t>         C </a:t>
            </a:r>
          </a:p>
          <a:p>
            <a:r>
              <a:rPr lang="fr-FR" dirty="0" smtClean="0"/>
              <a:t>Je te promets la clef des secrets de mon âme </a:t>
            </a:r>
          </a:p>
          <a:p>
            <a:r>
              <a:rPr lang="fr-FR" dirty="0" smtClean="0"/>
              <a:t>         </a:t>
            </a:r>
            <a:r>
              <a:rPr lang="fr-FR" dirty="0" err="1" smtClean="0"/>
              <a:t>Em</a:t>
            </a:r>
            <a:r>
              <a:rPr lang="fr-FR" dirty="0" smtClean="0"/>
              <a:t> </a:t>
            </a:r>
          </a:p>
          <a:p>
            <a:r>
              <a:rPr lang="fr-FR" dirty="0" smtClean="0"/>
              <a:t>Je te promets ma vie de mes rires à mes larmes </a:t>
            </a:r>
          </a:p>
          <a:p>
            <a:r>
              <a:rPr lang="fr-FR" dirty="0" smtClean="0"/>
              <a:t>         Dm </a:t>
            </a:r>
          </a:p>
          <a:p>
            <a:r>
              <a:rPr lang="fr-FR" dirty="0" smtClean="0"/>
              <a:t>Je te promets le feu à la place des armes </a:t>
            </a:r>
          </a:p>
          <a:p>
            <a:r>
              <a:rPr lang="fr-FR" dirty="0" smtClean="0"/>
              <a:t>            F                                                        G </a:t>
            </a:r>
          </a:p>
          <a:p>
            <a:r>
              <a:rPr lang="fr-FR" dirty="0" smtClean="0"/>
              <a:t>Plus jamais des adieux rien que des au revoir </a:t>
            </a:r>
          </a:p>
          <a:p>
            <a:r>
              <a:rPr lang="fr-FR" dirty="0" smtClean="0"/>
              <a:t>  </a:t>
            </a:r>
          </a:p>
          <a:p>
            <a:r>
              <a:rPr lang="fr-FR" dirty="0" smtClean="0"/>
              <a:t>              F</a:t>
            </a:r>
          </a:p>
          <a:p>
            <a:r>
              <a:rPr lang="fr-FR" dirty="0" smtClean="0"/>
              <a:t>J'y crois comme à la terre </a:t>
            </a:r>
          </a:p>
          <a:p>
            <a:r>
              <a:rPr lang="fr-FR" dirty="0" smtClean="0"/>
              <a:t>                     C </a:t>
            </a:r>
          </a:p>
          <a:p>
            <a:r>
              <a:rPr lang="fr-FR" dirty="0" smtClean="0"/>
              <a:t>J'y crois comme au soleil </a:t>
            </a:r>
          </a:p>
          <a:p>
            <a:r>
              <a:rPr lang="fr-FR" dirty="0" smtClean="0"/>
              <a:t>               Dm </a:t>
            </a:r>
          </a:p>
          <a:p>
            <a:r>
              <a:rPr lang="fr-FR" dirty="0" smtClean="0"/>
              <a:t>J'y crois comme un enfant </a:t>
            </a:r>
          </a:p>
          <a:p>
            <a:r>
              <a:rPr lang="fr-FR" dirty="0" smtClean="0"/>
              <a:t>                             Am </a:t>
            </a:r>
          </a:p>
          <a:p>
            <a:r>
              <a:rPr lang="fr-FR" dirty="0" smtClean="0"/>
              <a:t>Comme on peut croire au ciel </a:t>
            </a:r>
          </a:p>
          <a:p>
            <a:r>
              <a:rPr lang="fr-FR" dirty="0" smtClean="0"/>
              <a:t>              F </a:t>
            </a:r>
          </a:p>
          <a:p>
            <a:r>
              <a:rPr lang="fr-FR" dirty="0" smtClean="0"/>
              <a:t>J'y crois comme à ta peau </a:t>
            </a:r>
          </a:p>
          <a:p>
            <a:r>
              <a:rPr lang="fr-FR" dirty="0" smtClean="0"/>
              <a:t>                  C </a:t>
            </a:r>
          </a:p>
          <a:p>
            <a:r>
              <a:rPr lang="fr-FR" dirty="0" smtClean="0"/>
              <a:t>A tes bras qui me serrent </a:t>
            </a:r>
          </a:p>
          <a:p>
            <a:r>
              <a:rPr lang="fr-FR" dirty="0" smtClean="0"/>
              <a:t>           Dm                                                  C </a:t>
            </a:r>
          </a:p>
          <a:p>
            <a:r>
              <a:rPr lang="fr-FR" dirty="0" smtClean="0"/>
              <a:t>J'te promets une histoire différente des autres </a:t>
            </a:r>
          </a:p>
          <a:p>
            <a:r>
              <a:rPr lang="fr-FR" dirty="0" smtClean="0"/>
              <a:t>           F                                    G</a:t>
            </a:r>
          </a:p>
          <a:p>
            <a:r>
              <a:rPr lang="fr-FR" dirty="0" smtClean="0"/>
              <a:t>J'ai tant besoin d'y croire encore </a:t>
            </a:r>
          </a:p>
          <a:p>
            <a:r>
              <a:rPr lang="fr-FR" dirty="0" smtClean="0"/>
              <a:t>  </a:t>
            </a:r>
          </a:p>
          <a:p>
            <a:r>
              <a:rPr lang="fr-FR" dirty="0" smtClean="0"/>
              <a:t>Je te promets des jours tous bleus comme tes veines </a:t>
            </a:r>
          </a:p>
          <a:p>
            <a:r>
              <a:rPr lang="fr-FR" dirty="0" smtClean="0"/>
              <a:t>Je te promets des nuits rouge comme tes rêves </a:t>
            </a:r>
          </a:p>
          <a:p>
            <a:r>
              <a:rPr lang="fr-FR" dirty="0" smtClean="0"/>
              <a:t>Des heures incandescentes et des minutes blanches </a:t>
            </a:r>
          </a:p>
          <a:p>
            <a:r>
              <a:rPr lang="fr-FR" dirty="0" smtClean="0"/>
              <a:t>Des secondes insouciantes au rythme de tes hanches </a:t>
            </a:r>
          </a:p>
          <a:p>
            <a:r>
              <a:rPr lang="fr-FR" dirty="0" smtClean="0"/>
              <a:t>Je te promets mes bras pour porter tes angoisses </a:t>
            </a:r>
          </a:p>
          <a:p>
            <a:r>
              <a:rPr lang="fr-FR" dirty="0" smtClean="0"/>
              <a:t>Je te promets mes mains pour que tu les embrasses </a:t>
            </a:r>
          </a:p>
          <a:p>
            <a:r>
              <a:rPr lang="fr-FR" dirty="0" smtClean="0"/>
              <a:t>Je te promets mes yeux si tu ne peux plus voir </a:t>
            </a:r>
          </a:p>
          <a:p>
            <a:r>
              <a:rPr lang="fr-FR" dirty="0" smtClean="0"/>
              <a:t>J'te promets d'être heureux si tu n'as plus d'espoir </a:t>
            </a:r>
          </a:p>
          <a:p>
            <a:r>
              <a:rPr lang="fr-FR" dirty="0" smtClean="0"/>
              <a:t>  </a:t>
            </a:r>
          </a:p>
          <a:p>
            <a:r>
              <a:rPr lang="fr-FR" dirty="0" smtClean="0"/>
              <a:t>J'y crois comme à la terre </a:t>
            </a:r>
          </a:p>
          <a:p>
            <a:r>
              <a:rPr lang="fr-FR" dirty="0" smtClean="0"/>
              <a:t>J'y crois comme au soleil </a:t>
            </a:r>
          </a:p>
          <a:p>
            <a:r>
              <a:rPr lang="fr-FR" dirty="0" smtClean="0"/>
              <a:t>J'y crois comme un enfant </a:t>
            </a:r>
          </a:p>
          <a:p>
            <a:r>
              <a:rPr lang="fr-FR" dirty="0" smtClean="0"/>
              <a:t>Comme on peut croire au ciel </a:t>
            </a:r>
          </a:p>
          <a:p>
            <a:r>
              <a:rPr lang="fr-FR" dirty="0" smtClean="0"/>
              <a:t>J'y crois comme à ta peau </a:t>
            </a:r>
          </a:p>
          <a:p>
            <a:r>
              <a:rPr lang="fr-FR" dirty="0" smtClean="0"/>
              <a:t>A tes bras qui me serrent </a:t>
            </a:r>
          </a:p>
          <a:p>
            <a:r>
              <a:rPr lang="fr-FR" dirty="0" smtClean="0"/>
              <a:t>J'te promets une histoire différente des autres </a:t>
            </a:r>
          </a:p>
          <a:p>
            <a:r>
              <a:rPr lang="fr-FR" dirty="0" smtClean="0"/>
              <a:t>J'ai tant besoin d'y croire encore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fr-FR" dirty="0" smtClean="0"/>
              <a:t>L’amitié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 numCol="2">
            <a:normAutofit fontScale="47500" lnSpcReduction="20000"/>
          </a:bodyPr>
          <a:lstStyle/>
          <a:p>
            <a:r>
              <a:rPr lang="fr-FR" dirty="0" smtClean="0"/>
              <a:t>         </a:t>
            </a:r>
            <a:r>
              <a:rPr lang="fr-FR" dirty="0" err="1" smtClean="0"/>
              <a:t>Re</a:t>
            </a:r>
            <a:r>
              <a:rPr lang="fr-FR" dirty="0" smtClean="0"/>
              <a:t>                                                             Sim</a:t>
            </a:r>
          </a:p>
          <a:p>
            <a:r>
              <a:rPr lang="fr-FR" dirty="0" smtClean="0"/>
              <a:t>Beaucoup de mes amis sont venus des nuages</a:t>
            </a:r>
          </a:p>
          <a:p>
            <a:r>
              <a:rPr lang="fr-FR" dirty="0" smtClean="0"/>
              <a:t>   Sol                                               </a:t>
            </a:r>
            <a:r>
              <a:rPr lang="fr-FR" dirty="0" err="1" smtClean="0"/>
              <a:t>Mim</a:t>
            </a:r>
            <a:endParaRPr lang="fr-FR" dirty="0" smtClean="0"/>
          </a:p>
          <a:p>
            <a:r>
              <a:rPr lang="fr-FR" dirty="0" smtClean="0"/>
              <a:t>Avec soleil et pluie comme simples bagages</a:t>
            </a:r>
          </a:p>
          <a:p>
            <a:r>
              <a:rPr lang="fr-FR" dirty="0" smtClean="0"/>
              <a:t>     Fa#                                     Sim</a:t>
            </a:r>
          </a:p>
          <a:p>
            <a:r>
              <a:rPr lang="fr-FR" dirty="0" smtClean="0"/>
              <a:t>Ils ont fait la saison des amitiés sincères</a:t>
            </a:r>
          </a:p>
          <a:p>
            <a:r>
              <a:rPr lang="fr-FR" dirty="0" smtClean="0"/>
              <a:t>      </a:t>
            </a:r>
            <a:r>
              <a:rPr lang="fr-FR" dirty="0" err="1" smtClean="0"/>
              <a:t>Mim</a:t>
            </a:r>
            <a:r>
              <a:rPr lang="fr-FR" dirty="0" smtClean="0"/>
              <a:t>                                                   La</a:t>
            </a:r>
          </a:p>
          <a:p>
            <a:r>
              <a:rPr lang="fr-FR" dirty="0" smtClean="0"/>
              <a:t>La plus belle saison des quatre de la terre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    </a:t>
            </a:r>
            <a:r>
              <a:rPr lang="fr-FR" dirty="0" err="1" smtClean="0"/>
              <a:t>Re</a:t>
            </a:r>
            <a:r>
              <a:rPr lang="fr-FR" dirty="0" smtClean="0"/>
              <a:t>                                                              Sim</a:t>
            </a:r>
          </a:p>
          <a:p>
            <a:r>
              <a:rPr lang="fr-FR" dirty="0" smtClean="0"/>
              <a:t>Ils ont cette douceur des plus beaux paysages</a:t>
            </a:r>
          </a:p>
          <a:p>
            <a:r>
              <a:rPr lang="fr-FR" dirty="0" smtClean="0"/>
              <a:t>     Sol                                            </a:t>
            </a:r>
            <a:r>
              <a:rPr lang="fr-FR" dirty="0" err="1" smtClean="0"/>
              <a:t>Mim</a:t>
            </a:r>
            <a:endParaRPr lang="fr-FR" dirty="0" smtClean="0"/>
          </a:p>
          <a:p>
            <a:r>
              <a:rPr lang="fr-FR" dirty="0" smtClean="0"/>
              <a:t>Et la fidélité des oiseaux de passage</a:t>
            </a:r>
          </a:p>
          <a:p>
            <a:r>
              <a:rPr lang="fr-FR" dirty="0" smtClean="0"/>
              <a:t>          Fa#                                             Sim</a:t>
            </a:r>
          </a:p>
          <a:p>
            <a:r>
              <a:rPr lang="fr-FR" dirty="0" smtClean="0"/>
              <a:t>Dans leur </a:t>
            </a:r>
            <a:r>
              <a:rPr lang="fr-FR" dirty="0" err="1" smtClean="0"/>
              <a:t>coeur</a:t>
            </a:r>
            <a:r>
              <a:rPr lang="fr-FR" dirty="0" smtClean="0"/>
              <a:t> est grave une infinie tendresse</a:t>
            </a:r>
          </a:p>
          <a:p>
            <a:r>
              <a:rPr lang="fr-FR" dirty="0" smtClean="0"/>
              <a:t>          </a:t>
            </a:r>
            <a:r>
              <a:rPr lang="fr-FR" dirty="0" err="1" smtClean="0"/>
              <a:t>Mim</a:t>
            </a:r>
            <a:r>
              <a:rPr lang="fr-FR" dirty="0" smtClean="0"/>
              <a:t>                                                           La   </a:t>
            </a:r>
            <a:r>
              <a:rPr lang="fr-FR" dirty="0" err="1" smtClean="0"/>
              <a:t>Re</a:t>
            </a:r>
            <a:endParaRPr lang="fr-FR" dirty="0" smtClean="0"/>
          </a:p>
          <a:p>
            <a:r>
              <a:rPr lang="fr-FR" dirty="0" smtClean="0"/>
              <a:t>Mais parfois dans leurs yeux se glisse la tristesse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   </a:t>
            </a:r>
            <a:r>
              <a:rPr lang="fr-FR" dirty="0" err="1" smtClean="0"/>
              <a:t>Mim</a:t>
            </a:r>
            <a:r>
              <a:rPr lang="fr-FR" dirty="0" smtClean="0"/>
              <a:t>   La                          </a:t>
            </a:r>
            <a:r>
              <a:rPr lang="fr-FR" dirty="0" err="1" smtClean="0"/>
              <a:t>Re</a:t>
            </a:r>
            <a:endParaRPr lang="fr-FR" dirty="0" smtClean="0"/>
          </a:p>
          <a:p>
            <a:r>
              <a:rPr lang="fr-FR" dirty="0" smtClean="0"/>
              <a:t>Alors ils viennent se chauffer</a:t>
            </a:r>
          </a:p>
          <a:p>
            <a:r>
              <a:rPr lang="fr-FR" dirty="0" smtClean="0"/>
              <a:t>                       </a:t>
            </a:r>
            <a:r>
              <a:rPr lang="fr-FR" dirty="0" err="1" smtClean="0"/>
              <a:t>Mim</a:t>
            </a:r>
            <a:r>
              <a:rPr lang="fr-FR" dirty="0" smtClean="0"/>
              <a:t>   La              </a:t>
            </a:r>
            <a:r>
              <a:rPr lang="fr-FR" dirty="0" err="1" smtClean="0"/>
              <a:t>Re</a:t>
            </a:r>
            <a:endParaRPr lang="fr-FR" dirty="0" smtClean="0"/>
          </a:p>
          <a:p>
            <a:r>
              <a:rPr lang="fr-FR" dirty="0" smtClean="0"/>
              <a:t>Chez moi, et toi aussi tu viendras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     </a:t>
            </a:r>
            <a:r>
              <a:rPr lang="fr-FR" dirty="0" err="1" smtClean="0"/>
              <a:t>Re</a:t>
            </a:r>
            <a:r>
              <a:rPr lang="fr-FR" dirty="0" smtClean="0"/>
              <a:t>                                                         Sim</a:t>
            </a:r>
          </a:p>
          <a:p>
            <a:r>
              <a:rPr lang="fr-FR" dirty="0" smtClean="0"/>
              <a:t>Tu pourras repartir au fin fond des nuages</a:t>
            </a:r>
          </a:p>
          <a:p>
            <a:r>
              <a:rPr lang="fr-FR" dirty="0" smtClean="0"/>
              <a:t>       Sol                                                </a:t>
            </a:r>
            <a:r>
              <a:rPr lang="fr-FR" dirty="0" err="1" smtClean="0"/>
              <a:t>Mim</a:t>
            </a:r>
            <a:endParaRPr lang="fr-FR" dirty="0" smtClean="0"/>
          </a:p>
          <a:p>
            <a:r>
              <a:rPr lang="fr-FR" dirty="0" smtClean="0"/>
              <a:t>Et de nouveau sourire a bien d'autres visages</a:t>
            </a:r>
          </a:p>
          <a:p>
            <a:r>
              <a:rPr lang="fr-FR" dirty="0" smtClean="0"/>
              <a:t>     Fa#                                               Sim</a:t>
            </a:r>
          </a:p>
          <a:p>
            <a:r>
              <a:rPr lang="fr-FR" dirty="0" smtClean="0"/>
              <a:t>Donner autour de toi un peu de ta tendresse</a:t>
            </a:r>
          </a:p>
          <a:p>
            <a:r>
              <a:rPr lang="fr-FR" dirty="0" smtClean="0"/>
              <a:t>    </a:t>
            </a:r>
            <a:r>
              <a:rPr lang="fr-FR" dirty="0" err="1" smtClean="0"/>
              <a:t>Mim</a:t>
            </a:r>
            <a:r>
              <a:rPr lang="fr-FR" dirty="0" smtClean="0"/>
              <a:t>                                                            La </a:t>
            </a:r>
          </a:p>
          <a:p>
            <a:r>
              <a:rPr lang="fr-FR" dirty="0" smtClean="0"/>
              <a:t>Lorsqu'un autre voudra te cacher sa tristesse</a:t>
            </a:r>
          </a:p>
          <a:p>
            <a:endParaRPr lang="fr-FR" dirty="0" smtClean="0"/>
          </a:p>
          <a:p>
            <a:r>
              <a:rPr lang="fr-FR" dirty="0" smtClean="0"/>
              <a:t>     </a:t>
            </a:r>
            <a:r>
              <a:rPr lang="fr-FR" dirty="0" err="1" smtClean="0"/>
              <a:t>Re</a:t>
            </a:r>
            <a:r>
              <a:rPr lang="fr-FR" dirty="0" smtClean="0"/>
              <a:t>                                                                   Sim</a:t>
            </a:r>
          </a:p>
          <a:p>
            <a:r>
              <a:rPr lang="fr-FR" dirty="0" smtClean="0"/>
              <a:t>Comme l'on ne sait pas ce que la vie nous donne</a:t>
            </a:r>
          </a:p>
          <a:p>
            <a:r>
              <a:rPr lang="fr-FR" dirty="0" smtClean="0"/>
              <a:t>          Sol                                                                   </a:t>
            </a:r>
            <a:r>
              <a:rPr lang="fr-FR" dirty="0" err="1" smtClean="0"/>
              <a:t>Mim</a:t>
            </a:r>
            <a:endParaRPr lang="fr-FR" dirty="0" smtClean="0"/>
          </a:p>
          <a:p>
            <a:r>
              <a:rPr lang="fr-FR" dirty="0" smtClean="0"/>
              <a:t>Qu'il se peut qu'a mon tour je ne sois plus personne</a:t>
            </a:r>
          </a:p>
          <a:p>
            <a:r>
              <a:rPr lang="fr-FR" dirty="0" smtClean="0"/>
              <a:t>      Fa#                                                Sim</a:t>
            </a:r>
          </a:p>
          <a:p>
            <a:r>
              <a:rPr lang="fr-FR" dirty="0" smtClean="0"/>
              <a:t>S'il me reste un ami qui vraiment me comprenne</a:t>
            </a:r>
          </a:p>
          <a:p>
            <a:r>
              <a:rPr lang="fr-FR" dirty="0" smtClean="0"/>
              <a:t>        </a:t>
            </a:r>
            <a:r>
              <a:rPr lang="fr-FR" dirty="0" err="1" smtClean="0"/>
              <a:t>Mim</a:t>
            </a:r>
            <a:r>
              <a:rPr lang="fr-FR" dirty="0" smtClean="0"/>
              <a:t>                                                     La   </a:t>
            </a:r>
            <a:r>
              <a:rPr lang="fr-FR" dirty="0" err="1" smtClean="0"/>
              <a:t>Re</a:t>
            </a:r>
            <a:endParaRPr lang="fr-FR" dirty="0" smtClean="0"/>
          </a:p>
          <a:p>
            <a:r>
              <a:rPr lang="fr-FR" dirty="0" smtClean="0"/>
              <a:t>J'oublierai à la fois mes larmes et mes peines</a:t>
            </a:r>
          </a:p>
          <a:p>
            <a:endParaRPr lang="fr-FR" dirty="0" smtClean="0"/>
          </a:p>
          <a:p>
            <a:r>
              <a:rPr lang="fr-FR" dirty="0" smtClean="0"/>
              <a:t>   </a:t>
            </a:r>
            <a:r>
              <a:rPr lang="fr-FR" dirty="0" err="1" smtClean="0"/>
              <a:t>Mim</a:t>
            </a:r>
            <a:r>
              <a:rPr lang="fr-FR" dirty="0" smtClean="0"/>
              <a:t>        La                 </a:t>
            </a:r>
            <a:r>
              <a:rPr lang="fr-FR" dirty="0" err="1" smtClean="0"/>
              <a:t>Re</a:t>
            </a:r>
            <a:endParaRPr lang="fr-FR" dirty="0" smtClean="0"/>
          </a:p>
          <a:p>
            <a:r>
              <a:rPr lang="fr-FR" dirty="0" smtClean="0"/>
              <a:t>Alors peut-être je viendrai</a:t>
            </a:r>
          </a:p>
          <a:p>
            <a:r>
              <a:rPr lang="fr-FR" dirty="0" smtClean="0"/>
              <a:t>                           </a:t>
            </a:r>
            <a:r>
              <a:rPr lang="fr-FR" dirty="0" err="1" smtClean="0"/>
              <a:t>Mim</a:t>
            </a:r>
            <a:r>
              <a:rPr lang="fr-FR" dirty="0" smtClean="0"/>
              <a:t>        La                 </a:t>
            </a:r>
            <a:r>
              <a:rPr lang="fr-FR" dirty="0" err="1" smtClean="0"/>
              <a:t>Re</a:t>
            </a:r>
            <a:endParaRPr lang="fr-FR" dirty="0" smtClean="0"/>
          </a:p>
          <a:p>
            <a:r>
              <a:rPr lang="fr-FR" dirty="0" smtClean="0"/>
              <a:t>Chez toi, chauffer mon </a:t>
            </a:r>
            <a:r>
              <a:rPr lang="fr-FR" dirty="0" err="1" smtClean="0"/>
              <a:t>coeur</a:t>
            </a:r>
            <a:r>
              <a:rPr lang="fr-FR" dirty="0" smtClean="0"/>
              <a:t> à ton bois 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cactus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6215082"/>
          </a:xfrm>
          <a:ln>
            <a:solidFill>
              <a:srgbClr val="FF0000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fr-FR" dirty="0" smtClean="0"/>
              <a:t>E</a:t>
            </a:r>
          </a:p>
          <a:p>
            <a:r>
              <a:rPr lang="fr-FR" dirty="0" smtClean="0"/>
              <a:t>Le monde entier  est un cactus  il est impossible de s'asseoir</a:t>
            </a:r>
          </a:p>
          <a:p>
            <a:r>
              <a:rPr lang="fr-FR" dirty="0" smtClean="0"/>
              <a:t>A7                                                        E7</a:t>
            </a:r>
          </a:p>
          <a:p>
            <a:r>
              <a:rPr lang="fr-FR" dirty="0" smtClean="0"/>
              <a:t>- Dans la vie   il n'y a qu'des cactus   - moi j'me pique de le savoir</a:t>
            </a:r>
          </a:p>
          <a:p>
            <a:r>
              <a:rPr lang="fr-FR" dirty="0" smtClean="0"/>
              <a:t>                B7      A7                      E7       B7       </a:t>
            </a:r>
          </a:p>
          <a:p>
            <a:r>
              <a:rPr lang="fr-FR" dirty="0" smtClean="0"/>
              <a:t>Aie! aie! Aie!    </a:t>
            </a:r>
            <a:r>
              <a:rPr lang="fr-FR" dirty="0" err="1" smtClean="0"/>
              <a:t>Ouill</a:t>
            </a:r>
            <a:r>
              <a:rPr lang="fr-FR" dirty="0" smtClean="0"/>
              <a:t>'!  Aie! aie! aie!</a:t>
            </a:r>
          </a:p>
          <a:p>
            <a:endParaRPr lang="fr-FR" dirty="0" smtClean="0"/>
          </a:p>
          <a:p>
            <a:r>
              <a:rPr lang="fr-FR" dirty="0" smtClean="0"/>
              <a:t>E                E            E               E                     E                          E</a:t>
            </a:r>
          </a:p>
          <a:p>
            <a:r>
              <a:rPr lang="fr-FR" dirty="0" smtClean="0"/>
              <a:t>Dans leur cœur  il y'a des cactus   dans leur portefeuilles il y a des cactus</a:t>
            </a:r>
          </a:p>
          <a:p>
            <a:r>
              <a:rPr lang="fr-FR" dirty="0" smtClean="0"/>
              <a:t>A7                    </a:t>
            </a:r>
            <a:r>
              <a:rPr lang="fr-FR" dirty="0" err="1" smtClean="0"/>
              <a:t>A7</a:t>
            </a:r>
            <a:r>
              <a:rPr lang="fr-FR" dirty="0" smtClean="0"/>
              <a:t>                         E7                                   </a:t>
            </a:r>
            <a:r>
              <a:rPr lang="fr-FR" dirty="0" err="1" smtClean="0"/>
              <a:t>E7</a:t>
            </a:r>
            <a:r>
              <a:rPr lang="fr-FR" dirty="0" smtClean="0"/>
              <a:t>       </a:t>
            </a:r>
          </a:p>
          <a:p>
            <a:r>
              <a:rPr lang="fr-FR" dirty="0" smtClean="0"/>
              <a:t> - Sous leurs pieds  il y a des cactus   - dans l'heure qu'il est il y a des cactus</a:t>
            </a:r>
          </a:p>
          <a:p>
            <a:r>
              <a:rPr lang="fr-FR" dirty="0" smtClean="0"/>
              <a:t>                B7      A7                      E7       B7       </a:t>
            </a:r>
          </a:p>
          <a:p>
            <a:r>
              <a:rPr lang="fr-FR" dirty="0" smtClean="0"/>
              <a:t>Aie! aie! Aie!    </a:t>
            </a:r>
            <a:r>
              <a:rPr lang="fr-FR" dirty="0" err="1" smtClean="0"/>
              <a:t>Ouill</a:t>
            </a:r>
            <a:r>
              <a:rPr lang="fr-FR" dirty="0" smtClean="0"/>
              <a:t>'!  Aie! aie! aie!</a:t>
            </a:r>
          </a:p>
          <a:p>
            <a:endParaRPr lang="fr-FR" dirty="0" smtClean="0"/>
          </a:p>
          <a:p>
            <a:r>
              <a:rPr lang="fr-FR" dirty="0" smtClean="0"/>
              <a:t>E                 E                           E                  E                                E</a:t>
            </a:r>
          </a:p>
          <a:p>
            <a:r>
              <a:rPr lang="fr-FR" dirty="0" smtClean="0"/>
              <a:t>Pour me défendre de leur cactus  à mon tour j'ai pris des cactus</a:t>
            </a:r>
          </a:p>
          <a:p>
            <a:r>
              <a:rPr lang="fr-FR" dirty="0" smtClean="0"/>
              <a:t>A7                  </a:t>
            </a:r>
            <a:r>
              <a:rPr lang="fr-FR" dirty="0" err="1" smtClean="0"/>
              <a:t>A7</a:t>
            </a:r>
            <a:r>
              <a:rPr lang="fr-FR" dirty="0" smtClean="0"/>
              <a:t>                         E7                        </a:t>
            </a:r>
            <a:r>
              <a:rPr lang="fr-FR" dirty="0" err="1" smtClean="0"/>
              <a:t>E7</a:t>
            </a:r>
            <a:r>
              <a:rPr lang="fr-FR" dirty="0" smtClean="0"/>
              <a:t>  </a:t>
            </a:r>
          </a:p>
          <a:p>
            <a:r>
              <a:rPr lang="fr-FR" dirty="0" smtClean="0"/>
              <a:t> - Dans mon lit j'ai mis des cactus   - dans mon slip j'ai mis des cactus</a:t>
            </a:r>
          </a:p>
          <a:p>
            <a:r>
              <a:rPr lang="fr-FR" dirty="0" smtClean="0"/>
              <a:t>               B7        A7                       E7       B7       </a:t>
            </a:r>
          </a:p>
          <a:p>
            <a:r>
              <a:rPr lang="fr-FR" dirty="0" smtClean="0"/>
              <a:t>Aie! aie! Aie!    </a:t>
            </a:r>
            <a:r>
              <a:rPr lang="fr-FR" dirty="0" err="1" smtClean="0"/>
              <a:t>Ouill</a:t>
            </a:r>
            <a:r>
              <a:rPr lang="fr-FR" dirty="0" smtClean="0"/>
              <a:t>'!  Aie! aie! aie!</a:t>
            </a:r>
          </a:p>
          <a:p>
            <a:endParaRPr lang="fr-FR" dirty="0" smtClean="0"/>
          </a:p>
          <a:p>
            <a:r>
              <a:rPr lang="fr-FR" dirty="0" smtClean="0"/>
              <a:t>E                      E                        E                       E                </a:t>
            </a:r>
          </a:p>
          <a:p>
            <a:r>
              <a:rPr lang="fr-FR" dirty="0" smtClean="0"/>
              <a:t>Dans leur </a:t>
            </a:r>
            <a:r>
              <a:rPr lang="fr-FR" dirty="0" err="1" smtClean="0"/>
              <a:t>sourir</a:t>
            </a:r>
            <a:r>
              <a:rPr lang="fr-FR" dirty="0" smtClean="0"/>
              <a:t>' il y a des cactus   dans leur ventre il y a des cactus</a:t>
            </a:r>
          </a:p>
          <a:p>
            <a:r>
              <a:rPr lang="fr-FR" dirty="0" smtClean="0"/>
              <a:t>A7              </a:t>
            </a:r>
            <a:r>
              <a:rPr lang="fr-FR" dirty="0" err="1" smtClean="0"/>
              <a:t>A7</a:t>
            </a:r>
            <a:r>
              <a:rPr lang="fr-FR" dirty="0" smtClean="0"/>
              <a:t>                               E7                       </a:t>
            </a:r>
            <a:r>
              <a:rPr lang="fr-FR" dirty="0" err="1" smtClean="0"/>
              <a:t>E7</a:t>
            </a:r>
            <a:r>
              <a:rPr lang="fr-FR" dirty="0" smtClean="0"/>
              <a:t>   </a:t>
            </a:r>
          </a:p>
          <a:p>
            <a:r>
              <a:rPr lang="fr-FR" dirty="0" smtClean="0"/>
              <a:t>Dans leur bonjour il y a des cactus   - dans leur cactus il y a des cactus</a:t>
            </a:r>
          </a:p>
          <a:p>
            <a:r>
              <a:rPr lang="fr-FR" dirty="0" smtClean="0"/>
              <a:t>                B7       A7          E7      B7      </a:t>
            </a:r>
          </a:p>
          <a:p>
            <a:r>
              <a:rPr lang="fr-FR" dirty="0" smtClean="0"/>
              <a:t>Aie! aie! Aie!     </a:t>
            </a:r>
            <a:r>
              <a:rPr lang="fr-FR" dirty="0" err="1" smtClean="0"/>
              <a:t>Ouill</a:t>
            </a:r>
            <a:r>
              <a:rPr lang="fr-FR" dirty="0" smtClean="0"/>
              <a:t>'!    </a:t>
            </a:r>
            <a:r>
              <a:rPr lang="fr-FR" dirty="0" err="1" smtClean="0"/>
              <a:t>Ouill</a:t>
            </a:r>
            <a:r>
              <a:rPr lang="fr-FR" dirty="0" smtClean="0"/>
              <a:t>'!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comédiens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 numCol="2">
            <a:normAutofit fontScale="47500" lnSpcReduction="20000"/>
          </a:bodyPr>
          <a:lstStyle/>
          <a:p>
            <a:r>
              <a:rPr lang="fr-FR" dirty="0" smtClean="0"/>
              <a:t> G                               </a:t>
            </a:r>
            <a:r>
              <a:rPr lang="fr-FR" dirty="0" err="1" smtClean="0"/>
              <a:t>Em</a:t>
            </a:r>
            <a:r>
              <a:rPr lang="fr-FR" dirty="0" smtClean="0"/>
              <a:t>                          C                 </a:t>
            </a:r>
          </a:p>
          <a:p>
            <a:r>
              <a:rPr lang="fr-FR" dirty="0" smtClean="0"/>
              <a:t>Viens voir les comédiens voir les musiciens voir les </a:t>
            </a:r>
          </a:p>
          <a:p>
            <a:r>
              <a:rPr lang="fr-FR" dirty="0" smtClean="0"/>
              <a:t>          D7                          G</a:t>
            </a:r>
          </a:p>
          <a:p>
            <a:r>
              <a:rPr lang="fr-FR" dirty="0" smtClean="0"/>
              <a:t>magiciens qui arrivent      (Bis)</a:t>
            </a:r>
          </a:p>
          <a:p>
            <a:r>
              <a:rPr lang="fr-FR" dirty="0" smtClean="0"/>
              <a:t>           </a:t>
            </a:r>
          </a:p>
          <a:p>
            <a:r>
              <a:rPr lang="fr-FR" dirty="0" smtClean="0"/>
              <a:t> G                                      </a:t>
            </a:r>
            <a:r>
              <a:rPr lang="fr-FR" dirty="0" err="1" smtClean="0"/>
              <a:t>Em</a:t>
            </a:r>
            <a:r>
              <a:rPr lang="fr-FR" dirty="0" smtClean="0"/>
              <a:t>  </a:t>
            </a:r>
          </a:p>
          <a:p>
            <a:r>
              <a:rPr lang="fr-FR" dirty="0" smtClean="0"/>
              <a:t>Les comédiens ont installé leurs tréteaux</a:t>
            </a:r>
          </a:p>
          <a:p>
            <a:r>
              <a:rPr lang="fr-FR" dirty="0" smtClean="0"/>
              <a:t>                   C                                        D7</a:t>
            </a:r>
          </a:p>
          <a:p>
            <a:r>
              <a:rPr lang="fr-FR" dirty="0" smtClean="0"/>
              <a:t>Ils ont dressé leur estrade et tendu des calicots</a:t>
            </a:r>
          </a:p>
          <a:p>
            <a:r>
              <a:rPr lang="fr-FR" dirty="0" smtClean="0"/>
              <a:t> G                                         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Les comédiens ont parcouru les faubourgs</a:t>
            </a:r>
          </a:p>
          <a:p>
            <a:r>
              <a:rPr lang="fr-FR" dirty="0" smtClean="0"/>
              <a:t>                   C                                      D7 </a:t>
            </a:r>
          </a:p>
          <a:p>
            <a:r>
              <a:rPr lang="fr-FR" dirty="0" smtClean="0"/>
              <a:t>Ils ont donné la parade à grand renfort de tambour</a:t>
            </a:r>
          </a:p>
          <a:p>
            <a:r>
              <a:rPr lang="fr-FR" dirty="0" smtClean="0"/>
              <a:t>G                                                               B7</a:t>
            </a:r>
          </a:p>
          <a:p>
            <a:r>
              <a:rPr lang="fr-FR" dirty="0" smtClean="0"/>
              <a:t>Devant l'église une roulotte peinte en vert</a:t>
            </a:r>
          </a:p>
          <a:p>
            <a:r>
              <a:rPr lang="fr-FR" dirty="0" smtClean="0"/>
              <a:t>               </a:t>
            </a:r>
            <a:r>
              <a:rPr lang="fr-FR" dirty="0" err="1" smtClean="0"/>
              <a:t>Em</a:t>
            </a:r>
            <a:r>
              <a:rPr lang="fr-FR" dirty="0" smtClean="0"/>
              <a:t>                     A7                   D7 </a:t>
            </a:r>
          </a:p>
          <a:p>
            <a:r>
              <a:rPr lang="fr-FR" dirty="0" smtClean="0"/>
              <a:t>Avec les chaises d'un théâtre à ciel ouvert</a:t>
            </a:r>
          </a:p>
          <a:p>
            <a:r>
              <a:rPr lang="fr-FR" dirty="0" smtClean="0"/>
              <a:t>                    G                           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Et derrière eux comme un cortège en folie</a:t>
            </a:r>
          </a:p>
          <a:p>
            <a:r>
              <a:rPr lang="fr-FR" dirty="0" smtClean="0"/>
              <a:t>                     D7                                G    </a:t>
            </a:r>
          </a:p>
          <a:p>
            <a:r>
              <a:rPr lang="fr-FR" dirty="0" smtClean="0"/>
              <a:t>Ils drainent tout le pays les comédiens</a:t>
            </a:r>
          </a:p>
          <a:p>
            <a:endParaRPr lang="fr-FR" dirty="0" smtClean="0"/>
          </a:p>
          <a:p>
            <a:r>
              <a:rPr lang="fr-FR" dirty="0" smtClean="0"/>
              <a:t>REFRAIN </a:t>
            </a:r>
          </a:p>
          <a:p>
            <a:r>
              <a:rPr lang="fr-FR" dirty="0" smtClean="0"/>
              <a:t>G                                          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Si vous voulez voir confondus les coquins</a:t>
            </a:r>
          </a:p>
          <a:p>
            <a:r>
              <a:rPr lang="fr-FR" dirty="0" smtClean="0"/>
              <a:t>                      C                                                 D7    </a:t>
            </a:r>
          </a:p>
          <a:p>
            <a:r>
              <a:rPr lang="fr-FR" dirty="0" smtClean="0"/>
              <a:t>Sans une histoire un peu triste où tout s'arrange à la fin</a:t>
            </a:r>
          </a:p>
          <a:p>
            <a:r>
              <a:rPr lang="fr-FR" dirty="0" smtClean="0"/>
              <a:t>G                                             </a:t>
            </a:r>
            <a:r>
              <a:rPr lang="fr-FR" dirty="0" err="1" smtClean="0"/>
              <a:t>Em</a:t>
            </a:r>
            <a:r>
              <a:rPr lang="fr-FR" dirty="0" smtClean="0"/>
              <a:t>    </a:t>
            </a:r>
          </a:p>
          <a:p>
            <a:r>
              <a:rPr lang="fr-FR" dirty="0" smtClean="0"/>
              <a:t>Si vous aimez voir trembler les amoureux</a:t>
            </a:r>
          </a:p>
          <a:p>
            <a:r>
              <a:rPr lang="fr-FR" dirty="0" smtClean="0"/>
              <a:t>                     C                                       D7       </a:t>
            </a:r>
          </a:p>
          <a:p>
            <a:r>
              <a:rPr lang="fr-FR" dirty="0" smtClean="0"/>
              <a:t>Vous lamenter sur Baptiste ou rire avec les heureux</a:t>
            </a:r>
          </a:p>
          <a:p>
            <a:r>
              <a:rPr lang="fr-FR" dirty="0" smtClean="0"/>
              <a:t>                   G                                                 B7  </a:t>
            </a:r>
          </a:p>
          <a:p>
            <a:r>
              <a:rPr lang="fr-FR" dirty="0" smtClean="0"/>
              <a:t>Poussez la toile et entrez donc vous installer</a:t>
            </a:r>
          </a:p>
          <a:p>
            <a:r>
              <a:rPr lang="fr-FR" dirty="0" smtClean="0"/>
              <a:t>                </a:t>
            </a:r>
            <a:r>
              <a:rPr lang="fr-FR" dirty="0" err="1" smtClean="0"/>
              <a:t>Em</a:t>
            </a:r>
            <a:r>
              <a:rPr lang="fr-FR" dirty="0" smtClean="0"/>
              <a:t>               A7               D7      </a:t>
            </a:r>
          </a:p>
          <a:p>
            <a:r>
              <a:rPr lang="fr-FR" dirty="0" smtClean="0"/>
              <a:t>Sous les étoiles, le rideau va se lever</a:t>
            </a:r>
          </a:p>
          <a:p>
            <a:r>
              <a:rPr lang="fr-FR" dirty="0" smtClean="0"/>
              <a:t>                            G                     </a:t>
            </a:r>
            <a:r>
              <a:rPr lang="fr-FR" dirty="0" err="1" smtClean="0"/>
              <a:t>Em</a:t>
            </a:r>
            <a:r>
              <a:rPr lang="fr-FR" dirty="0" smtClean="0"/>
              <a:t>    </a:t>
            </a:r>
          </a:p>
          <a:p>
            <a:r>
              <a:rPr lang="fr-FR" dirty="0" smtClean="0"/>
              <a:t>Quand les trois coups retentissent dans la nuit</a:t>
            </a:r>
          </a:p>
          <a:p>
            <a:r>
              <a:rPr lang="fr-FR" dirty="0" smtClean="0"/>
              <a:t>                   D7                                   G     </a:t>
            </a:r>
          </a:p>
          <a:p>
            <a:r>
              <a:rPr lang="fr-FR" dirty="0" smtClean="0"/>
              <a:t>Ils vont renaître à la vie, les comédiens</a:t>
            </a:r>
          </a:p>
          <a:p>
            <a:endParaRPr lang="fr-FR" dirty="0" smtClean="0"/>
          </a:p>
          <a:p>
            <a:r>
              <a:rPr lang="fr-FR" dirty="0" smtClean="0"/>
              <a:t>REFRAIN</a:t>
            </a:r>
          </a:p>
          <a:p>
            <a:r>
              <a:rPr lang="fr-FR" dirty="0" smtClean="0"/>
              <a:t>G                                           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Les comédiens ont démontés leurs tréteaux</a:t>
            </a:r>
          </a:p>
          <a:p>
            <a:r>
              <a:rPr lang="fr-FR" dirty="0" smtClean="0"/>
              <a:t>              C                                   D7     </a:t>
            </a:r>
          </a:p>
          <a:p>
            <a:r>
              <a:rPr lang="fr-FR" dirty="0" smtClean="0"/>
              <a:t>Ils ont ôté leur estrade et plié les calicots</a:t>
            </a:r>
          </a:p>
          <a:p>
            <a:r>
              <a:rPr lang="fr-FR" dirty="0" smtClean="0"/>
              <a:t>G                                       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Ils laisseront au fond du </a:t>
            </a:r>
            <a:r>
              <a:rPr lang="fr-FR" dirty="0" err="1" smtClean="0"/>
              <a:t>coeur</a:t>
            </a:r>
            <a:r>
              <a:rPr lang="fr-FR" dirty="0" smtClean="0"/>
              <a:t> de chacun</a:t>
            </a:r>
          </a:p>
          <a:p>
            <a:r>
              <a:rPr lang="fr-FR" dirty="0" smtClean="0"/>
              <a:t>                  C                                   D7</a:t>
            </a:r>
          </a:p>
          <a:p>
            <a:r>
              <a:rPr lang="fr-FR" dirty="0" smtClean="0"/>
              <a:t>Un peu de la sérénade et du bonheur d'Arlequin</a:t>
            </a:r>
          </a:p>
          <a:p>
            <a:r>
              <a:rPr lang="fr-FR" dirty="0" smtClean="0"/>
              <a:t>                    G                                          B7         </a:t>
            </a:r>
          </a:p>
          <a:p>
            <a:r>
              <a:rPr lang="fr-FR" dirty="0" smtClean="0"/>
              <a:t>Demain matin quand le soleil va se lever</a:t>
            </a:r>
          </a:p>
          <a:p>
            <a:r>
              <a:rPr lang="fr-FR" dirty="0" smtClean="0"/>
              <a:t>                 </a:t>
            </a:r>
            <a:r>
              <a:rPr lang="fr-FR" dirty="0" err="1" smtClean="0"/>
              <a:t>Em</a:t>
            </a:r>
            <a:r>
              <a:rPr lang="fr-FR" dirty="0" smtClean="0"/>
              <a:t>                        A7                D7</a:t>
            </a:r>
          </a:p>
          <a:p>
            <a:r>
              <a:rPr lang="fr-FR" dirty="0" smtClean="0"/>
              <a:t>Ils seront loin, et nous croirons avoir rêvé</a:t>
            </a:r>
          </a:p>
          <a:p>
            <a:r>
              <a:rPr lang="fr-FR" dirty="0" smtClean="0"/>
              <a:t>                          G                      </a:t>
            </a:r>
            <a:r>
              <a:rPr lang="fr-FR" dirty="0" err="1" smtClean="0"/>
              <a:t>Em</a:t>
            </a:r>
            <a:r>
              <a:rPr lang="fr-FR" dirty="0" smtClean="0"/>
              <a:t>            </a:t>
            </a:r>
          </a:p>
          <a:p>
            <a:r>
              <a:rPr lang="fr-FR" dirty="0" smtClean="0"/>
              <a:t>Mais pour l'instant, ils traversent dans la nuit</a:t>
            </a:r>
          </a:p>
          <a:p>
            <a:r>
              <a:rPr lang="fr-FR" dirty="0" smtClean="0"/>
              <a:t>                   D7                                        G </a:t>
            </a:r>
          </a:p>
          <a:p>
            <a:r>
              <a:rPr lang="fr-FR" dirty="0" smtClean="0"/>
              <a:t>D'autres villages endormis, les comédiens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fr-FR" dirty="0" smtClean="0"/>
              <a:t>La complainte de la butte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 numCol="2">
            <a:normAutofit fontScale="47500" lnSpcReduction="20000"/>
          </a:bodyPr>
          <a:lstStyle/>
          <a:p>
            <a:pPr>
              <a:buNone/>
            </a:pPr>
            <a:r>
              <a:rPr lang="fr-FR" dirty="0" smtClean="0"/>
              <a:t>     do    sol7         do</a:t>
            </a:r>
          </a:p>
          <a:p>
            <a:r>
              <a:rPr lang="fr-FR" dirty="0" smtClean="0"/>
              <a:t>La lune trop blême</a:t>
            </a:r>
          </a:p>
          <a:p>
            <a:r>
              <a:rPr lang="fr-FR" dirty="0" smtClean="0"/>
              <a:t>         sol7      do</a:t>
            </a:r>
          </a:p>
          <a:p>
            <a:r>
              <a:rPr lang="fr-FR" dirty="0" smtClean="0"/>
              <a:t>pose un diadème</a:t>
            </a:r>
          </a:p>
          <a:p>
            <a:r>
              <a:rPr lang="fr-FR" dirty="0" smtClean="0"/>
              <a:t>       fa                  </a:t>
            </a:r>
            <a:r>
              <a:rPr lang="fr-FR" dirty="0" err="1" smtClean="0"/>
              <a:t>rém</a:t>
            </a:r>
            <a:r>
              <a:rPr lang="fr-FR" dirty="0" smtClean="0"/>
              <a:t> rém7</a:t>
            </a:r>
          </a:p>
          <a:p>
            <a:r>
              <a:rPr lang="fr-FR" dirty="0" smtClean="0"/>
              <a:t>sur tes cheveux roux</a:t>
            </a:r>
          </a:p>
          <a:p>
            <a:r>
              <a:rPr lang="fr-FR" dirty="0" smtClean="0"/>
              <a:t>sol7 </a:t>
            </a:r>
            <a:r>
              <a:rPr lang="fr-FR" dirty="0" err="1" smtClean="0"/>
              <a:t>lam</a:t>
            </a:r>
            <a:r>
              <a:rPr lang="fr-FR" dirty="0" smtClean="0"/>
              <a:t>          </a:t>
            </a:r>
            <a:r>
              <a:rPr lang="fr-FR" dirty="0" err="1" smtClean="0"/>
              <a:t>Rém</a:t>
            </a:r>
            <a:r>
              <a:rPr lang="fr-FR" dirty="0" smtClean="0"/>
              <a:t>    </a:t>
            </a:r>
          </a:p>
          <a:p>
            <a:r>
              <a:rPr lang="fr-FR" dirty="0" smtClean="0"/>
              <a:t>  La lune trop rousse</a:t>
            </a:r>
          </a:p>
          <a:p>
            <a:r>
              <a:rPr lang="fr-FR" dirty="0" smtClean="0"/>
              <a:t>      </a:t>
            </a:r>
            <a:r>
              <a:rPr lang="fr-FR" dirty="0" err="1" smtClean="0"/>
              <a:t>lam</a:t>
            </a:r>
            <a:r>
              <a:rPr lang="fr-FR" dirty="0" smtClean="0"/>
              <a:t>           rem      </a:t>
            </a:r>
          </a:p>
          <a:p>
            <a:r>
              <a:rPr lang="fr-FR" dirty="0" smtClean="0"/>
              <a:t>de gloire éclabousse</a:t>
            </a:r>
          </a:p>
          <a:p>
            <a:r>
              <a:rPr lang="fr-FR" dirty="0" smtClean="0"/>
              <a:t>       sol7                    do</a:t>
            </a:r>
          </a:p>
          <a:p>
            <a:r>
              <a:rPr lang="fr-FR" dirty="0" smtClean="0"/>
              <a:t>tes jupons plein de trous</a:t>
            </a:r>
          </a:p>
          <a:p>
            <a:endParaRPr lang="fr-FR" dirty="0" smtClean="0"/>
          </a:p>
          <a:p>
            <a:r>
              <a:rPr lang="fr-FR" dirty="0" smtClean="0"/>
              <a:t>Refrain:</a:t>
            </a:r>
          </a:p>
          <a:p>
            <a:r>
              <a:rPr lang="fr-FR" dirty="0" smtClean="0"/>
              <a:t>La lune trop pâle</a:t>
            </a:r>
          </a:p>
          <a:p>
            <a:r>
              <a:rPr lang="fr-FR" dirty="0" smtClean="0"/>
              <a:t>Caresse l'opale</a:t>
            </a:r>
          </a:p>
          <a:p>
            <a:r>
              <a:rPr lang="fr-FR" dirty="0" smtClean="0"/>
              <a:t>de tes yeux blasés</a:t>
            </a:r>
          </a:p>
          <a:p>
            <a:r>
              <a:rPr lang="fr-FR" dirty="0" err="1" smtClean="0"/>
              <a:t>Princess</a:t>
            </a:r>
            <a:r>
              <a:rPr lang="fr-FR" dirty="0" smtClean="0"/>
              <a:t>' de la rue</a:t>
            </a:r>
          </a:p>
          <a:p>
            <a:r>
              <a:rPr lang="fr-FR" dirty="0" smtClean="0"/>
              <a:t>Sois la bienvenue</a:t>
            </a:r>
          </a:p>
          <a:p>
            <a:r>
              <a:rPr lang="fr-FR" dirty="0" smtClean="0"/>
              <a:t>dans mon </a:t>
            </a:r>
            <a:r>
              <a:rPr lang="fr-FR" dirty="0" err="1" smtClean="0"/>
              <a:t>coeur</a:t>
            </a:r>
            <a:r>
              <a:rPr lang="fr-FR" dirty="0" smtClean="0"/>
              <a:t> blessé</a:t>
            </a:r>
          </a:p>
          <a:p>
            <a:endParaRPr lang="fr-FR" dirty="0" smtClean="0"/>
          </a:p>
          <a:p>
            <a:r>
              <a:rPr lang="fr-FR" dirty="0" smtClean="0"/>
              <a:t>do7            </a:t>
            </a:r>
            <a:r>
              <a:rPr lang="fr-FR" dirty="0" err="1" smtClean="0"/>
              <a:t>fam</a:t>
            </a:r>
            <a:r>
              <a:rPr lang="fr-FR" dirty="0" smtClean="0"/>
              <a:t>            fam7         do                   la7</a:t>
            </a:r>
          </a:p>
          <a:p>
            <a:r>
              <a:rPr lang="fr-FR" dirty="0" smtClean="0"/>
              <a:t> 1-Les escaliers de la butte sont durs aux miséreux</a:t>
            </a:r>
          </a:p>
          <a:p>
            <a:r>
              <a:rPr lang="fr-FR" dirty="0" smtClean="0"/>
              <a:t>                 </a:t>
            </a:r>
            <a:r>
              <a:rPr lang="fr-FR" dirty="0" err="1" smtClean="0"/>
              <a:t>rém</a:t>
            </a:r>
            <a:r>
              <a:rPr lang="fr-FR" dirty="0" smtClean="0"/>
              <a:t>                    sol7                     do   do7M</a:t>
            </a:r>
          </a:p>
          <a:p>
            <a:r>
              <a:rPr lang="fr-FR" dirty="0" smtClean="0"/>
              <a:t>Les ailes des moulins protègent les amoureux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do6  sol7        do</a:t>
            </a:r>
          </a:p>
          <a:p>
            <a:r>
              <a:rPr lang="fr-FR" dirty="0" smtClean="0"/>
              <a:t>   Petit' mendigote</a:t>
            </a:r>
          </a:p>
          <a:p>
            <a:r>
              <a:rPr lang="fr-FR" dirty="0" smtClean="0"/>
              <a:t>     sol7           do             fa                 </a:t>
            </a:r>
            <a:r>
              <a:rPr lang="fr-FR" dirty="0" err="1" smtClean="0"/>
              <a:t>rém</a:t>
            </a:r>
            <a:r>
              <a:rPr lang="fr-FR" dirty="0" smtClean="0"/>
              <a:t>  rém7</a:t>
            </a:r>
          </a:p>
          <a:p>
            <a:r>
              <a:rPr lang="fr-FR" dirty="0" smtClean="0"/>
              <a:t>Je sens ta menotte qui cherche ma main</a:t>
            </a:r>
          </a:p>
          <a:p>
            <a:pPr>
              <a:buNone/>
            </a:pPr>
            <a:r>
              <a:rPr lang="fr-FR" dirty="0" smtClean="0"/>
              <a:t>       sol7  </a:t>
            </a:r>
            <a:r>
              <a:rPr lang="fr-FR" dirty="0" err="1" smtClean="0"/>
              <a:t>lam</a:t>
            </a:r>
            <a:r>
              <a:rPr lang="fr-FR" dirty="0" smtClean="0"/>
              <a:t>           </a:t>
            </a:r>
            <a:r>
              <a:rPr lang="fr-FR" dirty="0" err="1" smtClean="0"/>
              <a:t>rém</a:t>
            </a:r>
            <a:r>
              <a:rPr lang="fr-FR" dirty="0" smtClean="0"/>
              <a:t>        </a:t>
            </a:r>
            <a:r>
              <a:rPr lang="fr-FR" dirty="0" err="1" smtClean="0"/>
              <a:t>lam</a:t>
            </a:r>
            <a:r>
              <a:rPr lang="fr-FR" dirty="0" smtClean="0"/>
              <a:t>       rem</a:t>
            </a:r>
          </a:p>
          <a:p>
            <a:r>
              <a:rPr lang="fr-FR" dirty="0" smtClean="0"/>
              <a:t>    Je sens ta poitrine et ta taille fine,</a:t>
            </a:r>
          </a:p>
          <a:p>
            <a:r>
              <a:rPr lang="fr-FR" dirty="0" smtClean="0"/>
              <a:t>        sol7              do</a:t>
            </a:r>
          </a:p>
          <a:p>
            <a:r>
              <a:rPr lang="fr-FR" dirty="0" smtClean="0"/>
              <a:t>J'oublie mon chagrin.</a:t>
            </a:r>
          </a:p>
          <a:p>
            <a:endParaRPr lang="fr-FR" dirty="0" smtClean="0"/>
          </a:p>
          <a:p>
            <a:r>
              <a:rPr lang="fr-FR" dirty="0" smtClean="0"/>
              <a:t>Refrain:</a:t>
            </a:r>
          </a:p>
          <a:p>
            <a:r>
              <a:rPr lang="fr-FR" dirty="0" smtClean="0"/>
              <a:t>Je sens sur tes lèvres </a:t>
            </a:r>
          </a:p>
          <a:p>
            <a:r>
              <a:rPr lang="fr-FR" dirty="0" smtClean="0"/>
              <a:t>une odeur de fièvre</a:t>
            </a:r>
          </a:p>
          <a:p>
            <a:r>
              <a:rPr lang="fr-FR" dirty="0" smtClean="0"/>
              <a:t>de </a:t>
            </a:r>
            <a:r>
              <a:rPr lang="fr-FR" dirty="0" err="1" smtClean="0"/>
              <a:t>goss</a:t>
            </a:r>
            <a:r>
              <a:rPr lang="fr-FR" dirty="0" smtClean="0"/>
              <a:t>' mal nourrie</a:t>
            </a:r>
          </a:p>
          <a:p>
            <a:r>
              <a:rPr lang="fr-FR" dirty="0" smtClean="0"/>
              <a:t>Et sous ta caresse</a:t>
            </a:r>
          </a:p>
          <a:p>
            <a:r>
              <a:rPr lang="fr-FR" dirty="0" smtClean="0"/>
              <a:t>Je sens une ivresse </a:t>
            </a:r>
          </a:p>
          <a:p>
            <a:r>
              <a:rPr lang="fr-FR" dirty="0" smtClean="0"/>
              <a:t>qui m'anéantit.</a:t>
            </a:r>
          </a:p>
          <a:p>
            <a:endParaRPr lang="fr-FR" dirty="0" smtClean="0"/>
          </a:p>
          <a:p>
            <a:r>
              <a:rPr lang="fr-FR" dirty="0" smtClean="0"/>
              <a:t>2-Les escaliers de la Butte sont durs aux miséreux</a:t>
            </a:r>
          </a:p>
          <a:p>
            <a:r>
              <a:rPr lang="fr-FR" dirty="0" smtClean="0"/>
              <a:t>Les ailes des moulins protègent les amoureux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Mais voilà qu'il flotte,</a:t>
            </a:r>
          </a:p>
          <a:p>
            <a:r>
              <a:rPr lang="fr-FR" dirty="0" smtClean="0"/>
              <a:t>la lune se trotte la princesse aussi</a:t>
            </a:r>
          </a:p>
          <a:p>
            <a:r>
              <a:rPr lang="fr-FR" dirty="0" smtClean="0"/>
              <a:t>Sous le ciel sans </a:t>
            </a:r>
            <a:r>
              <a:rPr lang="fr-FR" dirty="0" err="1" smtClean="0"/>
              <a:t>lune,je</a:t>
            </a:r>
            <a:r>
              <a:rPr lang="fr-FR" dirty="0" smtClean="0"/>
              <a:t> pleure à la brune</a:t>
            </a:r>
          </a:p>
          <a:p>
            <a:r>
              <a:rPr lang="fr-FR" dirty="0" smtClean="0"/>
              <a:t>Mon rêve évanoui!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fr-FR" dirty="0" smtClean="0"/>
              <a:t>La java bleue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fontScale="70000" lnSpcReduction="20000"/>
          </a:bodyPr>
          <a:lstStyle/>
          <a:p>
            <a:r>
              <a:rPr lang="fr-FR" dirty="0" err="1" smtClean="0"/>
              <a:t>Re</a:t>
            </a:r>
            <a:r>
              <a:rPr lang="fr-FR" dirty="0" smtClean="0"/>
              <a:t>     La7       </a:t>
            </a:r>
            <a:r>
              <a:rPr lang="fr-FR" dirty="0" err="1" smtClean="0"/>
              <a:t>Re</a:t>
            </a:r>
            <a:endParaRPr lang="fr-FR" dirty="0" smtClean="0"/>
          </a:p>
          <a:p>
            <a:r>
              <a:rPr lang="fr-FR" dirty="0" smtClean="0"/>
              <a:t>C'est la java bleue</a:t>
            </a:r>
          </a:p>
          <a:p>
            <a:r>
              <a:rPr lang="fr-FR" dirty="0" smtClean="0"/>
              <a:t>Sol    Mim7      </a:t>
            </a:r>
            <a:r>
              <a:rPr lang="fr-FR" dirty="0" err="1" smtClean="0"/>
              <a:t>Re</a:t>
            </a:r>
            <a:endParaRPr lang="fr-FR" dirty="0" smtClean="0"/>
          </a:p>
          <a:p>
            <a:r>
              <a:rPr lang="fr-FR" dirty="0" smtClean="0"/>
              <a:t>La java la plus belle</a:t>
            </a:r>
          </a:p>
          <a:p>
            <a:r>
              <a:rPr lang="fr-FR" dirty="0" smtClean="0"/>
              <a:t>Mim7   La7          Fa#7 Sim7</a:t>
            </a:r>
          </a:p>
          <a:p>
            <a:r>
              <a:rPr lang="fr-FR" dirty="0" smtClean="0"/>
              <a:t>Celle    qui ensorcelle</a:t>
            </a:r>
          </a:p>
          <a:p>
            <a:r>
              <a:rPr lang="fr-FR" dirty="0" smtClean="0"/>
              <a:t>Mi7                 La9           la7</a:t>
            </a:r>
          </a:p>
          <a:p>
            <a:r>
              <a:rPr lang="fr-FR" dirty="0" smtClean="0"/>
              <a:t>Quand on la danse les yeux dans les yeux</a:t>
            </a:r>
          </a:p>
          <a:p>
            <a:r>
              <a:rPr lang="fr-FR" dirty="0" err="1" smtClean="0"/>
              <a:t>Re</a:t>
            </a:r>
            <a:r>
              <a:rPr lang="fr-FR" dirty="0" smtClean="0"/>
              <a:t>  La7       </a:t>
            </a:r>
            <a:r>
              <a:rPr lang="fr-FR" dirty="0" err="1" smtClean="0"/>
              <a:t>Re</a:t>
            </a:r>
            <a:endParaRPr lang="fr-FR" dirty="0" smtClean="0"/>
          </a:p>
          <a:p>
            <a:r>
              <a:rPr lang="fr-FR" dirty="0" smtClean="0"/>
              <a:t>Au rythme joyeux</a:t>
            </a:r>
          </a:p>
          <a:p>
            <a:r>
              <a:rPr lang="fr-FR" dirty="0" smtClean="0"/>
              <a:t>Sol                                    </a:t>
            </a:r>
            <a:r>
              <a:rPr lang="fr-FR" dirty="0" err="1" smtClean="0"/>
              <a:t>Re</a:t>
            </a:r>
            <a:r>
              <a:rPr lang="fr-FR" dirty="0" smtClean="0"/>
              <a:t>  Si7</a:t>
            </a:r>
          </a:p>
          <a:p>
            <a:r>
              <a:rPr lang="fr-FR" dirty="0" smtClean="0"/>
              <a:t>Quand les corps se confondent</a:t>
            </a:r>
          </a:p>
          <a:p>
            <a:r>
              <a:rPr lang="fr-FR" dirty="0" smtClean="0"/>
              <a:t>Mim7                  La7</a:t>
            </a:r>
          </a:p>
          <a:p>
            <a:r>
              <a:rPr lang="fr-FR" dirty="0" smtClean="0"/>
              <a:t>Comme elle au monde</a:t>
            </a:r>
          </a:p>
          <a:p>
            <a:r>
              <a:rPr lang="fr-FR" dirty="0" smtClean="0"/>
              <a:t>       </a:t>
            </a:r>
            <a:r>
              <a:rPr lang="fr-FR" dirty="0" err="1" smtClean="0"/>
              <a:t>Re</a:t>
            </a:r>
            <a:r>
              <a:rPr lang="fr-FR" dirty="0" smtClean="0"/>
              <a:t>               Si7</a:t>
            </a:r>
          </a:p>
          <a:p>
            <a:r>
              <a:rPr lang="fr-FR" dirty="0" smtClean="0"/>
              <a:t>Il n'y en a  pas deux</a:t>
            </a:r>
          </a:p>
          <a:p>
            <a:r>
              <a:rPr lang="fr-FR" dirty="0" smtClean="0"/>
              <a:t>Re7    La7     </a:t>
            </a:r>
            <a:r>
              <a:rPr lang="fr-FR" dirty="0" err="1" smtClean="0"/>
              <a:t>Re</a:t>
            </a:r>
            <a:endParaRPr lang="fr-FR" dirty="0" smtClean="0"/>
          </a:p>
          <a:p>
            <a:r>
              <a:rPr lang="fr-FR" dirty="0" smtClean="0"/>
              <a:t>C'est la java bleue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C6EC-48BA-4032-8F08-EB7882F9283B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14942" y="5929330"/>
            <a:ext cx="3543296" cy="71435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vie en rose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401180" cy="6858000"/>
          </a:xfrm>
        </p:spPr>
        <p:txBody>
          <a:bodyPr>
            <a:normAutofit fontScale="550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 F                                               F7M </a:t>
            </a:r>
          </a:p>
          <a:p>
            <a:r>
              <a:rPr lang="fr-FR" dirty="0" smtClean="0"/>
              <a:t> Quand il me prend dans ses bras,</a:t>
            </a:r>
          </a:p>
          <a:p>
            <a:r>
              <a:rPr lang="fr-FR" dirty="0" smtClean="0"/>
              <a:t>            Am                 Dm   </a:t>
            </a:r>
          </a:p>
          <a:p>
            <a:r>
              <a:rPr lang="fr-FR" dirty="0" smtClean="0"/>
              <a:t> Qu'il me parle tout bas,</a:t>
            </a:r>
          </a:p>
          <a:p>
            <a:r>
              <a:rPr lang="fr-FR" dirty="0" smtClean="0"/>
              <a:t>                            Gm7     C7 </a:t>
            </a:r>
          </a:p>
          <a:p>
            <a:r>
              <a:rPr lang="fr-FR" dirty="0" smtClean="0"/>
              <a:t> Je vois la vie en </a:t>
            </a:r>
            <a:r>
              <a:rPr lang="fr-FR" dirty="0" err="1" smtClean="0"/>
              <a:t>ro____se</a:t>
            </a:r>
            <a:r>
              <a:rPr lang="fr-FR" dirty="0" smtClean="0"/>
              <a:t>.</a:t>
            </a:r>
          </a:p>
          <a:p>
            <a:r>
              <a:rPr lang="fr-FR" dirty="0" smtClean="0"/>
              <a:t> Gm7   C7                     Am </a:t>
            </a:r>
          </a:p>
          <a:p>
            <a:r>
              <a:rPr lang="fr-FR" dirty="0" smtClean="0"/>
              <a:t> Il me dit des mots d'amour,</a:t>
            </a:r>
          </a:p>
          <a:p>
            <a:r>
              <a:rPr lang="fr-FR" dirty="0" smtClean="0"/>
              <a:t>          C7                       Gm7 </a:t>
            </a:r>
          </a:p>
          <a:p>
            <a:r>
              <a:rPr lang="fr-FR" dirty="0" smtClean="0"/>
              <a:t> Des mots de tous les jours,</a:t>
            </a:r>
          </a:p>
          <a:p>
            <a:r>
              <a:rPr lang="fr-FR" dirty="0" smtClean="0"/>
              <a:t> C7                            Dm   C7 </a:t>
            </a:r>
          </a:p>
          <a:p>
            <a:r>
              <a:rPr lang="fr-FR" dirty="0" smtClean="0"/>
              <a:t> ça me fait quelque chose.</a:t>
            </a:r>
          </a:p>
          <a:p>
            <a:r>
              <a:rPr lang="fr-FR" dirty="0" smtClean="0"/>
              <a:t> F                                   F7 M</a:t>
            </a:r>
          </a:p>
          <a:p>
            <a:r>
              <a:rPr lang="fr-FR" dirty="0" smtClean="0"/>
              <a:t> Il est entré dans mon </a:t>
            </a:r>
            <a:r>
              <a:rPr lang="fr-FR" dirty="0" err="1" smtClean="0"/>
              <a:t>coeur</a:t>
            </a:r>
            <a:endParaRPr lang="fr-FR" dirty="0" smtClean="0"/>
          </a:p>
          <a:p>
            <a:r>
              <a:rPr lang="fr-FR" dirty="0" smtClean="0"/>
              <a:t>      Am           Dm </a:t>
            </a:r>
          </a:p>
          <a:p>
            <a:r>
              <a:rPr lang="fr-FR" dirty="0" smtClean="0"/>
              <a:t> Une part de bonheur</a:t>
            </a:r>
          </a:p>
          <a:p>
            <a:r>
              <a:rPr lang="fr-FR" dirty="0" smtClean="0"/>
              <a:t>                                  </a:t>
            </a:r>
            <a:r>
              <a:rPr lang="fr-FR" dirty="0" err="1" smtClean="0"/>
              <a:t>Bb</a:t>
            </a:r>
            <a:r>
              <a:rPr lang="fr-FR" dirty="0" smtClean="0"/>
              <a:t> </a:t>
            </a:r>
          </a:p>
          <a:p>
            <a:r>
              <a:rPr lang="fr-FR" dirty="0" smtClean="0"/>
              <a:t> Dont je connais la cause.</a:t>
            </a:r>
          </a:p>
          <a:p>
            <a:r>
              <a:rPr lang="fr-FR" dirty="0" smtClean="0"/>
              <a:t> </a:t>
            </a:r>
            <a:r>
              <a:rPr lang="fr-FR" dirty="0" err="1" smtClean="0"/>
              <a:t>Bbm</a:t>
            </a:r>
            <a:r>
              <a:rPr lang="fr-FR" dirty="0" smtClean="0"/>
              <a:t>                                          Gm7          Am</a:t>
            </a:r>
          </a:p>
          <a:p>
            <a:r>
              <a:rPr lang="fr-FR" dirty="0" smtClean="0"/>
              <a:t> C'est lui pour moi, moi pour lui dans la vie.</a:t>
            </a:r>
          </a:p>
          <a:p>
            <a:r>
              <a:rPr lang="fr-FR" dirty="0" smtClean="0"/>
              <a:t> G7                          Gm7         Am</a:t>
            </a:r>
          </a:p>
          <a:p>
            <a:r>
              <a:rPr lang="fr-FR" dirty="0" smtClean="0"/>
              <a:t> Il me l'a dit, l'a juré pour la vie.</a:t>
            </a:r>
          </a:p>
          <a:p>
            <a:r>
              <a:rPr lang="fr-FR" dirty="0" smtClean="0"/>
              <a:t> F                               F7M </a:t>
            </a:r>
          </a:p>
          <a:p>
            <a:r>
              <a:rPr lang="fr-FR" dirty="0" smtClean="0"/>
              <a:t> Et, dès que je l'aperçois,</a:t>
            </a:r>
          </a:p>
          <a:p>
            <a:r>
              <a:rPr lang="fr-FR" dirty="0" smtClean="0"/>
              <a:t>     Am                  Gm7 </a:t>
            </a:r>
          </a:p>
          <a:p>
            <a:r>
              <a:rPr lang="fr-FR" dirty="0" smtClean="0"/>
              <a:t> Alors je sens en moi</a:t>
            </a:r>
          </a:p>
          <a:p>
            <a:r>
              <a:rPr lang="fr-FR" dirty="0" smtClean="0"/>
              <a:t>                     C7  F  </a:t>
            </a:r>
          </a:p>
          <a:p>
            <a:r>
              <a:rPr lang="fr-FR" dirty="0" smtClean="0"/>
              <a:t> Mon </a:t>
            </a:r>
            <a:r>
              <a:rPr lang="fr-FR" dirty="0" err="1" smtClean="0"/>
              <a:t>coeur</a:t>
            </a:r>
            <a:r>
              <a:rPr lang="fr-FR" dirty="0" smtClean="0"/>
              <a:t> qui bat.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L’encre de tes yeux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229600" cy="5643602"/>
          </a:xfrm>
        </p:spPr>
        <p:txBody>
          <a:bodyPr numCol="2">
            <a:normAutofit fontScale="62500" lnSpcReduction="20000"/>
          </a:bodyPr>
          <a:lstStyle/>
          <a:p>
            <a:r>
              <a:rPr lang="fr-FR" dirty="0" smtClean="0"/>
              <a:t>         </a:t>
            </a:r>
          </a:p>
          <a:p>
            <a:r>
              <a:rPr lang="fr-FR" dirty="0" smtClean="0"/>
              <a:t>        E                      B                   </a:t>
            </a:r>
            <a:r>
              <a:rPr lang="fr-FR" dirty="0" err="1" smtClean="0"/>
              <a:t>C#m</a:t>
            </a:r>
            <a:endParaRPr lang="fr-FR" dirty="0" smtClean="0"/>
          </a:p>
          <a:p>
            <a:r>
              <a:rPr lang="fr-FR" dirty="0" smtClean="0"/>
              <a:t>        Puisqu'on ne vivra jamais tous les deux</a:t>
            </a:r>
          </a:p>
          <a:p>
            <a:r>
              <a:rPr lang="fr-FR" dirty="0" smtClean="0"/>
              <a:t>              A                   E</a:t>
            </a:r>
          </a:p>
          <a:p>
            <a:r>
              <a:rPr lang="fr-FR" dirty="0" smtClean="0"/>
              <a:t>        Puisqu'on est fou, puisqu'on est seul</a:t>
            </a:r>
          </a:p>
          <a:p>
            <a:r>
              <a:rPr lang="fr-FR" dirty="0" smtClean="0"/>
              <a:t>              B</a:t>
            </a:r>
          </a:p>
          <a:p>
            <a:r>
              <a:rPr lang="fr-FR" dirty="0" smtClean="0"/>
              <a:t>        Puisqu'ils sont si nombreux</a:t>
            </a:r>
          </a:p>
          <a:p>
            <a:r>
              <a:rPr lang="fr-FR" dirty="0" smtClean="0"/>
              <a:t>        E              B                            </a:t>
            </a:r>
            <a:r>
              <a:rPr lang="fr-FR" dirty="0" err="1" smtClean="0"/>
              <a:t>C#m</a:t>
            </a:r>
            <a:endParaRPr lang="fr-FR" dirty="0" smtClean="0"/>
          </a:p>
          <a:p>
            <a:r>
              <a:rPr lang="fr-FR" dirty="0" smtClean="0"/>
              <a:t>        Même la morale parle pour eux</a:t>
            </a:r>
          </a:p>
          <a:p>
            <a:r>
              <a:rPr lang="fr-FR" dirty="0" smtClean="0"/>
              <a:t>        A                                            E</a:t>
            </a:r>
          </a:p>
          <a:p>
            <a:r>
              <a:rPr lang="fr-FR" dirty="0" smtClean="0"/>
              <a:t>        J'aimerais quand même te dire</a:t>
            </a:r>
          </a:p>
          <a:p>
            <a:r>
              <a:rPr lang="fr-FR" dirty="0" smtClean="0"/>
              <a:t>                                           B</a:t>
            </a:r>
          </a:p>
          <a:p>
            <a:r>
              <a:rPr lang="fr-FR" dirty="0" smtClean="0"/>
              <a:t>        Tout ce que j'ai pu écrire</a:t>
            </a:r>
          </a:p>
          <a:p>
            <a:r>
              <a:rPr lang="fr-FR" dirty="0" smtClean="0"/>
              <a:t>                                                       A</a:t>
            </a:r>
          </a:p>
          <a:p>
            <a:r>
              <a:rPr lang="fr-FR" dirty="0" smtClean="0"/>
              <a:t>        Je l'ai puisé à l'encre de tes yeux</a:t>
            </a:r>
          </a:p>
          <a:p>
            <a:r>
              <a:rPr lang="fr-FR" dirty="0" smtClean="0"/>
              <a:t>        E   Esus4   E   F#m11</a:t>
            </a:r>
          </a:p>
          <a:p>
            <a:r>
              <a:rPr lang="fr-FR" dirty="0" smtClean="0"/>
              <a:t>        </a:t>
            </a:r>
          </a:p>
          <a:p>
            <a:r>
              <a:rPr lang="fr-FR" dirty="0" smtClean="0"/>
              <a:t>        Je n'avais pas vu que tu portais des chaines</a:t>
            </a:r>
          </a:p>
          <a:p>
            <a:r>
              <a:rPr lang="fr-FR" dirty="0" smtClean="0"/>
              <a:t>        A trop vouloir te regarder</a:t>
            </a:r>
          </a:p>
          <a:p>
            <a:r>
              <a:rPr lang="fr-FR" dirty="0" smtClean="0"/>
              <a:t>        J'en oubliais les miennes</a:t>
            </a:r>
          </a:p>
          <a:p>
            <a:r>
              <a:rPr lang="fr-FR" dirty="0" smtClean="0"/>
              <a:t>        On rêvait de Venise et de liberté</a:t>
            </a:r>
          </a:p>
          <a:p>
            <a:r>
              <a:rPr lang="fr-FR" dirty="0" smtClean="0"/>
              <a:t>        J'aimerais quand même te dire</a:t>
            </a:r>
          </a:p>
          <a:p>
            <a:r>
              <a:rPr lang="fr-FR" dirty="0" smtClean="0"/>
              <a:t>        Tout ce que j'ai pu écrire</a:t>
            </a:r>
          </a:p>
          <a:p>
            <a:r>
              <a:rPr lang="fr-FR" dirty="0" smtClean="0"/>
              <a:t>        C'est ton sourire qui me l'a dicté</a:t>
            </a:r>
          </a:p>
          <a:p>
            <a:r>
              <a:rPr lang="fr-FR" dirty="0" smtClean="0"/>
              <a:t>         </a:t>
            </a:r>
          </a:p>
          <a:p>
            <a:r>
              <a:rPr lang="fr-FR" dirty="0" smtClean="0"/>
              <a:t>        Tu viendras longtemps marcher dans mes rêves</a:t>
            </a:r>
          </a:p>
          <a:p>
            <a:r>
              <a:rPr lang="fr-FR" dirty="0" smtClean="0"/>
              <a:t>        Tu viendras toujours du côté</a:t>
            </a:r>
          </a:p>
          <a:p>
            <a:r>
              <a:rPr lang="fr-FR" dirty="0" smtClean="0"/>
              <a:t>        Où le soleil se lève</a:t>
            </a:r>
          </a:p>
          <a:p>
            <a:r>
              <a:rPr lang="fr-FR" dirty="0" smtClean="0"/>
              <a:t>        Et si malgré ça j'arrive à t'oublier</a:t>
            </a:r>
          </a:p>
          <a:p>
            <a:r>
              <a:rPr lang="fr-FR" dirty="0" smtClean="0"/>
              <a:t>        J'aimerais quand même te dire</a:t>
            </a:r>
          </a:p>
          <a:p>
            <a:r>
              <a:rPr lang="fr-FR" dirty="0" smtClean="0"/>
              <a:t>        Tout ce que j'ai pu écrire</a:t>
            </a:r>
          </a:p>
          <a:p>
            <a:r>
              <a:rPr lang="fr-FR" dirty="0" smtClean="0"/>
              <a:t>        Aura longtemps le parfum des regrets</a:t>
            </a:r>
          </a:p>
          <a:p>
            <a:endParaRPr lang="fr-FR" dirty="0" smtClean="0"/>
          </a:p>
          <a:p>
            <a:r>
              <a:rPr lang="fr-FR" dirty="0" smtClean="0"/>
              <a:t>        Et puisqu'on ne vivra jamais tous les deux</a:t>
            </a:r>
          </a:p>
          <a:p>
            <a:r>
              <a:rPr lang="fr-FR" dirty="0" smtClean="0"/>
              <a:t>        Puisqu'on est fou, puisqu'on est seul</a:t>
            </a:r>
          </a:p>
          <a:p>
            <a:r>
              <a:rPr lang="fr-FR" dirty="0" smtClean="0"/>
              <a:t>        Puisqu'ils sont si nombreux</a:t>
            </a:r>
          </a:p>
          <a:p>
            <a:r>
              <a:rPr lang="fr-FR" dirty="0" smtClean="0"/>
              <a:t>        Même la morale parle pour eux</a:t>
            </a:r>
          </a:p>
          <a:p>
            <a:r>
              <a:rPr lang="fr-FR" dirty="0" smtClean="0"/>
              <a:t>        J'aimerais quand même te dire</a:t>
            </a:r>
          </a:p>
          <a:p>
            <a:r>
              <a:rPr lang="fr-FR" dirty="0" smtClean="0"/>
              <a:t>        Tout ce que j'ai pu écrire</a:t>
            </a:r>
          </a:p>
          <a:p>
            <a:r>
              <a:rPr lang="fr-FR" dirty="0" smtClean="0"/>
              <a:t>        Je l'ai puisé à l'encre de tes yeux...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ransition advTm="1809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 chemin de Papa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286520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 </a:t>
            </a:r>
            <a:r>
              <a:rPr lang="fr-FR" dirty="0" err="1" smtClean="0"/>
              <a:t>Bm</a:t>
            </a:r>
            <a:r>
              <a:rPr lang="fr-FR" dirty="0" smtClean="0"/>
              <a:t>                                                      F#7</a:t>
            </a:r>
          </a:p>
          <a:p>
            <a:r>
              <a:rPr lang="fr-FR" dirty="0" smtClean="0"/>
              <a:t> Il était un peu poète et un peu vagabond</a:t>
            </a:r>
          </a:p>
          <a:p>
            <a:r>
              <a:rPr lang="fr-FR" dirty="0" smtClean="0"/>
              <a:t>                                                                  </a:t>
            </a:r>
            <a:r>
              <a:rPr lang="fr-FR" dirty="0" err="1" smtClean="0"/>
              <a:t>Bm</a:t>
            </a:r>
            <a:r>
              <a:rPr lang="fr-FR" dirty="0" smtClean="0"/>
              <a:t>                                                                            </a:t>
            </a:r>
          </a:p>
          <a:p>
            <a:r>
              <a:rPr lang="fr-FR" dirty="0" smtClean="0"/>
              <a:t>Il n'avait jamais connu ni patrie, ni patron</a:t>
            </a:r>
          </a:p>
          <a:p>
            <a:r>
              <a:rPr lang="fr-FR" dirty="0" smtClean="0"/>
              <a:t>                                                A7               Dm</a:t>
            </a:r>
          </a:p>
          <a:p>
            <a:r>
              <a:rPr lang="fr-FR" dirty="0" smtClean="0"/>
              <a:t>Il venait de n'importe où, allait aux quatre vents</a:t>
            </a:r>
          </a:p>
          <a:p>
            <a:r>
              <a:rPr lang="fr-FR" dirty="0" smtClean="0"/>
              <a:t>                                 </a:t>
            </a:r>
            <a:r>
              <a:rPr lang="fr-FR" dirty="0" err="1" smtClean="0"/>
              <a:t>Bm</a:t>
            </a:r>
            <a:r>
              <a:rPr lang="fr-FR" dirty="0" smtClean="0"/>
              <a:t>             F#7                </a:t>
            </a:r>
            <a:r>
              <a:rPr lang="fr-FR" dirty="0" err="1" smtClean="0"/>
              <a:t>Bm</a:t>
            </a:r>
            <a:endParaRPr lang="fr-FR" dirty="0" smtClean="0"/>
          </a:p>
          <a:p>
            <a:r>
              <a:rPr lang="fr-FR" dirty="0" smtClean="0"/>
              <a:t>Mais dedans sa roulotte nous  étions dix enfants</a:t>
            </a:r>
          </a:p>
          <a:p>
            <a:r>
              <a:rPr lang="fr-FR" dirty="0" smtClean="0"/>
              <a:t>                     A              D         F#</a:t>
            </a:r>
          </a:p>
          <a:p>
            <a:r>
              <a:rPr lang="fr-FR" dirty="0" smtClean="0"/>
              <a:t>Et le soir, autour d'un feu de camp</a:t>
            </a:r>
          </a:p>
          <a:p>
            <a:r>
              <a:rPr lang="fr-FR" dirty="0" smtClean="0"/>
              <a:t>       </a:t>
            </a:r>
            <a:r>
              <a:rPr lang="fr-FR" dirty="0" err="1" smtClean="0"/>
              <a:t>Bm</a:t>
            </a:r>
            <a:r>
              <a:rPr lang="fr-FR" dirty="0" smtClean="0"/>
              <a:t>      A                     D</a:t>
            </a:r>
          </a:p>
          <a:p>
            <a:r>
              <a:rPr lang="fr-FR" dirty="0" smtClean="0"/>
              <a:t>On  rêvait d'une maison blanche en chantant</a:t>
            </a:r>
          </a:p>
          <a:p>
            <a:pPr>
              <a:buNone/>
            </a:pPr>
            <a:r>
              <a:rPr lang="fr-FR" dirty="0" smtClean="0"/>
              <a:t>                    D                                                   A7</a:t>
            </a:r>
          </a:p>
          <a:p>
            <a:r>
              <a:rPr lang="fr-FR" dirty="0" smtClean="0"/>
              <a:t>Qu'il est long, qu'il est loin, ton chemin, papa</a:t>
            </a:r>
          </a:p>
          <a:p>
            <a:r>
              <a:rPr lang="fr-FR" dirty="0" smtClean="0"/>
              <a:t>                                                                D</a:t>
            </a:r>
          </a:p>
          <a:p>
            <a:r>
              <a:rPr lang="fr-FR" dirty="0" smtClean="0"/>
              <a:t>C'est vraiment fatiguant d'aller où tu vas</a:t>
            </a:r>
          </a:p>
          <a:p>
            <a:r>
              <a:rPr lang="fr-FR" dirty="0" smtClean="0"/>
              <a:t>                                                                      A7</a:t>
            </a:r>
          </a:p>
          <a:p>
            <a:r>
              <a:rPr lang="fr-FR" dirty="0" smtClean="0"/>
              <a:t>Qu'il est long, qu'il est loin, ton chemin, papa</a:t>
            </a:r>
          </a:p>
          <a:p>
            <a:r>
              <a:rPr lang="fr-FR" dirty="0" smtClean="0"/>
              <a:t>      A7                       F#7</a:t>
            </a:r>
          </a:p>
          <a:p>
            <a:r>
              <a:rPr lang="fr-FR" dirty="0" smtClean="0"/>
              <a:t>Tu devrais t'arrêter dans ce coin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 ciel le soleil et la mer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 numCol="2">
            <a:normAutofit fontScale="62500" lnSpcReduction="20000"/>
          </a:bodyPr>
          <a:lstStyle/>
          <a:p>
            <a:r>
              <a:rPr lang="fr-FR" dirty="0" smtClean="0"/>
              <a:t> Dm7     G7         C6          Am</a:t>
            </a:r>
          </a:p>
          <a:p>
            <a:r>
              <a:rPr lang="fr-FR" dirty="0" smtClean="0"/>
              <a:t>Il y a le ciel, le soleil et la mer</a:t>
            </a:r>
          </a:p>
          <a:p>
            <a:r>
              <a:rPr lang="fr-FR" dirty="0" smtClean="0"/>
              <a:t>    Dm7  G7         C6          Am</a:t>
            </a:r>
          </a:p>
          <a:p>
            <a:r>
              <a:rPr lang="fr-FR" dirty="0" smtClean="0"/>
              <a:t>Il y a le ciel, le soleil et la mer</a:t>
            </a:r>
          </a:p>
          <a:p>
            <a:r>
              <a:rPr lang="fr-FR" dirty="0" smtClean="0"/>
              <a:t>          C               Am</a:t>
            </a:r>
          </a:p>
          <a:p>
            <a:r>
              <a:rPr lang="fr-FR" dirty="0" smtClean="0"/>
              <a:t> Allongés sur la plage</a:t>
            </a:r>
          </a:p>
          <a:p>
            <a:r>
              <a:rPr lang="fr-FR" dirty="0" smtClean="0"/>
              <a:t>             Dm7               G7</a:t>
            </a:r>
          </a:p>
          <a:p>
            <a:r>
              <a:rPr lang="fr-FR" dirty="0" smtClean="0"/>
              <a:t>Les cheveux dans les yeux</a:t>
            </a:r>
          </a:p>
          <a:p>
            <a:r>
              <a:rPr lang="fr-FR" dirty="0" smtClean="0"/>
              <a:t>         C                 Am</a:t>
            </a:r>
          </a:p>
          <a:p>
            <a:r>
              <a:rPr lang="fr-FR" dirty="0" smtClean="0"/>
              <a:t>Et le nez dans le sable</a:t>
            </a:r>
          </a:p>
          <a:p>
            <a:r>
              <a:rPr lang="fr-FR" dirty="0" smtClean="0"/>
              <a:t>            F                      E7</a:t>
            </a:r>
          </a:p>
          <a:p>
            <a:r>
              <a:rPr lang="fr-FR" dirty="0" smtClean="0"/>
              <a:t>On est bien tous les deux</a:t>
            </a:r>
          </a:p>
          <a:p>
            <a:r>
              <a:rPr lang="fr-FR" dirty="0" smtClean="0"/>
              <a:t>               F                     E7</a:t>
            </a:r>
          </a:p>
          <a:p>
            <a:r>
              <a:rPr lang="fr-FR" dirty="0" smtClean="0"/>
              <a:t>Et nous dormons longtemps</a:t>
            </a:r>
          </a:p>
          <a:p>
            <a:r>
              <a:rPr lang="fr-FR" dirty="0" smtClean="0"/>
              <a:t>        Am         F</a:t>
            </a:r>
          </a:p>
          <a:p>
            <a:r>
              <a:rPr lang="fr-FR" dirty="0" smtClean="0"/>
              <a:t>A midi, sur la plage</a:t>
            </a:r>
          </a:p>
          <a:p>
            <a:r>
              <a:rPr lang="fr-FR" dirty="0" smtClean="0"/>
              <a:t>         F                    G7</a:t>
            </a:r>
          </a:p>
          <a:p>
            <a:r>
              <a:rPr lang="fr-FR" dirty="0" smtClean="0"/>
              <a:t>Les amis de notre âge</a:t>
            </a:r>
          </a:p>
          <a:p>
            <a:r>
              <a:rPr lang="fr-FR" dirty="0" smtClean="0"/>
              <a:t>                 Dm</a:t>
            </a:r>
          </a:p>
          <a:p>
            <a:r>
              <a:rPr lang="fr-FR" dirty="0" smtClean="0"/>
              <a:t>Chantent tous:</a:t>
            </a:r>
          </a:p>
          <a:p>
            <a:r>
              <a:rPr lang="fr-FR" dirty="0" smtClean="0"/>
              <a:t>      G7         C              Am</a:t>
            </a:r>
          </a:p>
          <a:p>
            <a:r>
              <a:rPr lang="fr-FR" dirty="0" smtClean="0"/>
              <a:t>Le ciel, le soleil et la mer  (Bis)</a:t>
            </a:r>
          </a:p>
          <a:p>
            <a:r>
              <a:rPr lang="fr-FR" dirty="0" smtClean="0"/>
              <a:t>            Am         F</a:t>
            </a:r>
          </a:p>
          <a:p>
            <a:r>
              <a:rPr lang="fr-FR" dirty="0" smtClean="0"/>
              <a:t>C'est l'été, les vacances</a:t>
            </a:r>
          </a:p>
          <a:p>
            <a:r>
              <a:rPr lang="fr-FR" dirty="0" smtClean="0"/>
              <a:t>               F                    G7</a:t>
            </a:r>
          </a:p>
          <a:p>
            <a:r>
              <a:rPr lang="fr-FR" dirty="0" smtClean="0"/>
              <a:t>Oh mon Dieu, quelle chance !</a:t>
            </a:r>
          </a:p>
          <a:p>
            <a:r>
              <a:rPr lang="fr-FR" dirty="0" smtClean="0"/>
              <a:t>     Dm7  G7        C6           Am</a:t>
            </a:r>
          </a:p>
          <a:p>
            <a:r>
              <a:rPr lang="fr-FR" dirty="0" smtClean="0"/>
              <a:t>Il y a le ciel, le soleil et la mer (bis)</a:t>
            </a:r>
          </a:p>
          <a:p>
            <a:endParaRPr lang="fr-FR" dirty="0" smtClean="0"/>
          </a:p>
          <a:p>
            <a:r>
              <a:rPr lang="fr-FR" dirty="0" smtClean="0"/>
              <a:t>         C6                 Am</a:t>
            </a:r>
          </a:p>
          <a:p>
            <a:r>
              <a:rPr lang="fr-FR" dirty="0" smtClean="0"/>
              <a:t>Ma cabane est en planches</a:t>
            </a:r>
          </a:p>
          <a:p>
            <a:r>
              <a:rPr lang="fr-FR" dirty="0" smtClean="0"/>
              <a:t>         Dm7            G7</a:t>
            </a:r>
          </a:p>
          <a:p>
            <a:r>
              <a:rPr lang="fr-FR" dirty="0" smtClean="0"/>
              <a:t>Et le lit n'est pas grand</a:t>
            </a:r>
          </a:p>
          <a:p>
            <a:r>
              <a:rPr lang="fr-FR" dirty="0" smtClean="0"/>
              <a:t>              C                    Am</a:t>
            </a:r>
          </a:p>
          <a:p>
            <a:r>
              <a:rPr lang="fr-FR" dirty="0" smtClean="0"/>
              <a:t>Tous les jours c'est dimanche</a:t>
            </a:r>
          </a:p>
          <a:p>
            <a:endParaRPr lang="fr-FR" dirty="0" smtClean="0"/>
          </a:p>
          <a:p>
            <a:r>
              <a:rPr lang="fr-FR" dirty="0" smtClean="0"/>
              <a:t>2- Et le soir tous ensemble</a:t>
            </a:r>
          </a:p>
          <a:p>
            <a:r>
              <a:rPr lang="fr-FR" dirty="0" smtClean="0"/>
              <a:t>Quand nous irons danser</a:t>
            </a:r>
          </a:p>
          <a:p>
            <a:r>
              <a:rPr lang="fr-FR" dirty="0" smtClean="0"/>
              <a:t>Un air qui te ressemble</a:t>
            </a:r>
          </a:p>
          <a:p>
            <a:r>
              <a:rPr lang="fr-FR" dirty="0" smtClean="0"/>
              <a:t>Vient toujours te chercher</a:t>
            </a:r>
          </a:p>
          <a:p>
            <a:r>
              <a:rPr lang="fr-FR" dirty="0" smtClean="0"/>
              <a:t>Il parle de vacances</a:t>
            </a:r>
          </a:p>
          <a:p>
            <a:r>
              <a:rPr lang="fr-FR" dirty="0" smtClean="0"/>
              <a:t>Et d'amour et de chance</a:t>
            </a:r>
          </a:p>
          <a:p>
            <a:r>
              <a:rPr lang="fr-FR" dirty="0" smtClean="0"/>
              <a:t>En chantant: Le ciel, le soleil et la mer</a:t>
            </a:r>
            <a:endParaRPr lang="fr-F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 temps de l’amour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824558"/>
          </a:xfrm>
        </p:spPr>
        <p:txBody>
          <a:bodyPr numCol="2">
            <a:normAutofit fontScale="55000" lnSpcReduction="20000"/>
          </a:bodyPr>
          <a:lstStyle/>
          <a:p>
            <a:r>
              <a:rPr lang="fr-FR" dirty="0" smtClean="0"/>
              <a:t>Dm</a:t>
            </a:r>
          </a:p>
          <a:p>
            <a:r>
              <a:rPr lang="fr-FR" dirty="0" smtClean="0"/>
              <a:t>C'est le temps de l'amour Le temps des copains</a:t>
            </a:r>
          </a:p>
          <a:p>
            <a:r>
              <a:rPr lang="fr-FR" dirty="0" smtClean="0"/>
              <a:t>                    </a:t>
            </a:r>
            <a:r>
              <a:rPr lang="fr-FR" dirty="0" err="1" smtClean="0"/>
              <a:t>Gm</a:t>
            </a:r>
            <a:endParaRPr lang="fr-FR" dirty="0" smtClean="0"/>
          </a:p>
          <a:p>
            <a:r>
              <a:rPr lang="fr-FR" dirty="0" smtClean="0"/>
              <a:t>Et de l'aventure Quand le temps va et vient</a:t>
            </a:r>
          </a:p>
          <a:p>
            <a:r>
              <a:rPr lang="fr-FR" dirty="0" smtClean="0"/>
              <a:t>                                                           Am    </a:t>
            </a:r>
          </a:p>
          <a:p>
            <a:r>
              <a:rPr lang="fr-FR" dirty="0" smtClean="0"/>
              <a:t>On ne pense à rien Malgré ses blessures</a:t>
            </a:r>
          </a:p>
          <a:p>
            <a:r>
              <a:rPr lang="fr-FR" dirty="0" smtClean="0"/>
              <a:t>Dm</a:t>
            </a:r>
          </a:p>
          <a:p>
            <a:r>
              <a:rPr lang="fr-FR" dirty="0" smtClean="0"/>
              <a:t>Car le temps de l'amour C'est long et c'est court</a:t>
            </a:r>
          </a:p>
          <a:p>
            <a:r>
              <a:rPr lang="fr-FR" dirty="0" smtClean="0"/>
              <a:t>                     A7                         Dm</a:t>
            </a:r>
          </a:p>
          <a:p>
            <a:r>
              <a:rPr lang="fr-FR" dirty="0" smtClean="0"/>
              <a:t>Ça dure toujours On s'en souvient</a:t>
            </a:r>
          </a:p>
          <a:p>
            <a:endParaRPr lang="fr-FR" dirty="0" smtClean="0"/>
          </a:p>
          <a:p>
            <a:r>
              <a:rPr lang="fr-FR" dirty="0" smtClean="0"/>
              <a:t>Dm                            </a:t>
            </a:r>
            <a:r>
              <a:rPr lang="fr-FR" dirty="0" err="1" smtClean="0"/>
              <a:t>Gm</a:t>
            </a:r>
            <a:r>
              <a:rPr lang="fr-FR" dirty="0" smtClean="0"/>
              <a:t>                            Dm</a:t>
            </a:r>
          </a:p>
          <a:p>
            <a:r>
              <a:rPr lang="fr-FR" dirty="0" smtClean="0"/>
              <a:t>On se dit qu'à vingt ans On est le roi du monde</a:t>
            </a:r>
          </a:p>
          <a:p>
            <a:r>
              <a:rPr lang="fr-FR" dirty="0" smtClean="0"/>
              <a:t>                          </a:t>
            </a:r>
            <a:r>
              <a:rPr lang="fr-FR" dirty="0" err="1" smtClean="0"/>
              <a:t>Gm</a:t>
            </a:r>
            <a:r>
              <a:rPr lang="fr-FR" dirty="0" smtClean="0"/>
              <a:t>                                  A7</a:t>
            </a:r>
          </a:p>
          <a:p>
            <a:r>
              <a:rPr lang="fr-FR" dirty="0" smtClean="0"/>
              <a:t>Et qu'éternellement Il y aura dans nos yeux</a:t>
            </a:r>
          </a:p>
          <a:p>
            <a:r>
              <a:rPr lang="fr-FR" dirty="0" smtClean="0"/>
              <a:t>                     Dm</a:t>
            </a:r>
          </a:p>
          <a:p>
            <a:r>
              <a:rPr lang="fr-FR" dirty="0" smtClean="0"/>
              <a:t>Tout le ciel bleu </a:t>
            </a:r>
          </a:p>
          <a:p>
            <a:r>
              <a:rPr lang="fr-FR" dirty="0" smtClean="0"/>
              <a:t>Dm                   </a:t>
            </a:r>
          </a:p>
          <a:p>
            <a:r>
              <a:rPr lang="fr-FR" dirty="0" smtClean="0"/>
              <a:t>C'est le temps de l'amour Le temps des copains</a:t>
            </a:r>
          </a:p>
          <a:p>
            <a:r>
              <a:rPr lang="fr-FR" dirty="0" smtClean="0"/>
              <a:t>                     </a:t>
            </a:r>
            <a:r>
              <a:rPr lang="fr-FR" dirty="0" err="1" smtClean="0"/>
              <a:t>Gm</a:t>
            </a:r>
            <a:endParaRPr lang="fr-FR" dirty="0" smtClean="0"/>
          </a:p>
          <a:p>
            <a:r>
              <a:rPr lang="fr-FR" dirty="0" smtClean="0"/>
              <a:t>Et de l'aventure Quand le temps va et vient </a:t>
            </a:r>
          </a:p>
          <a:p>
            <a:r>
              <a:rPr lang="fr-FR" dirty="0" smtClean="0"/>
              <a:t>                                                          Am</a:t>
            </a:r>
          </a:p>
          <a:p>
            <a:r>
              <a:rPr lang="fr-FR" dirty="0" smtClean="0"/>
              <a:t>On ne pense à rien Malgré ses blessures</a:t>
            </a:r>
          </a:p>
          <a:p>
            <a:r>
              <a:rPr lang="fr-FR" dirty="0" smtClean="0"/>
              <a:t>Dm</a:t>
            </a:r>
          </a:p>
          <a:p>
            <a:r>
              <a:rPr lang="fr-FR" dirty="0" smtClean="0"/>
              <a:t>Car le temps de l'amour Ça vous met au cœur</a:t>
            </a:r>
          </a:p>
          <a:p>
            <a:r>
              <a:rPr lang="fr-FR" dirty="0" smtClean="0"/>
              <a:t>                        A7                         Dm</a:t>
            </a:r>
          </a:p>
          <a:p>
            <a:r>
              <a:rPr lang="fr-FR" dirty="0" smtClean="0"/>
              <a:t>Beaucoup de chaleur Et de bonheur</a:t>
            </a:r>
          </a:p>
          <a:p>
            <a:endParaRPr lang="fr-FR" dirty="0" smtClean="0"/>
          </a:p>
          <a:p>
            <a:r>
              <a:rPr lang="fr-FR" dirty="0" smtClean="0"/>
              <a:t>Dm                             </a:t>
            </a:r>
            <a:r>
              <a:rPr lang="fr-FR" dirty="0" err="1" smtClean="0"/>
              <a:t>Gm</a:t>
            </a:r>
            <a:r>
              <a:rPr lang="fr-FR" dirty="0" smtClean="0"/>
              <a:t>                                     Dm</a:t>
            </a:r>
          </a:p>
          <a:p>
            <a:r>
              <a:rPr lang="fr-FR" dirty="0" smtClean="0"/>
              <a:t>Un beau jour c'est l'amour Et le cœur bat plus vite</a:t>
            </a:r>
          </a:p>
          <a:p>
            <a:r>
              <a:rPr lang="fr-FR" dirty="0" smtClean="0"/>
              <a:t>                               </a:t>
            </a:r>
            <a:r>
              <a:rPr lang="fr-FR" dirty="0" err="1" smtClean="0"/>
              <a:t>Gm</a:t>
            </a:r>
            <a:r>
              <a:rPr lang="fr-FR" dirty="0" smtClean="0"/>
              <a:t>                                     A7</a:t>
            </a:r>
          </a:p>
          <a:p>
            <a:r>
              <a:rPr lang="fr-FR" dirty="0" smtClean="0"/>
              <a:t>Car la vie suit son cours Et l'on est tout heureux</a:t>
            </a:r>
          </a:p>
          <a:p>
            <a:r>
              <a:rPr lang="fr-FR" dirty="0" smtClean="0"/>
              <a:t>                      Dm</a:t>
            </a:r>
          </a:p>
          <a:p>
            <a:r>
              <a:rPr lang="fr-FR" dirty="0" smtClean="0"/>
              <a:t>D'être amoureux</a:t>
            </a:r>
          </a:p>
          <a:p>
            <a:endParaRPr lang="fr-FR" dirty="0" smtClean="0"/>
          </a:p>
          <a:p>
            <a:r>
              <a:rPr lang="fr-FR" dirty="0" smtClean="0"/>
              <a:t>Dm</a:t>
            </a:r>
          </a:p>
          <a:p>
            <a:r>
              <a:rPr lang="fr-FR" dirty="0" smtClean="0"/>
              <a:t>C'est le temps de l'amour Le temps des copains</a:t>
            </a:r>
          </a:p>
          <a:p>
            <a:r>
              <a:rPr lang="fr-FR" dirty="0" smtClean="0"/>
              <a:t>                   </a:t>
            </a:r>
            <a:r>
              <a:rPr lang="fr-FR" dirty="0" err="1" smtClean="0"/>
              <a:t>Gm</a:t>
            </a:r>
            <a:endParaRPr lang="fr-FR" dirty="0" smtClean="0"/>
          </a:p>
          <a:p>
            <a:r>
              <a:rPr lang="fr-FR" dirty="0" smtClean="0"/>
              <a:t>Et de l'aventure Quand le temps va et vient</a:t>
            </a:r>
          </a:p>
          <a:p>
            <a:r>
              <a:rPr lang="fr-FR" dirty="0" smtClean="0"/>
              <a:t>                                                          Am</a:t>
            </a:r>
          </a:p>
          <a:p>
            <a:r>
              <a:rPr lang="fr-FR" dirty="0" smtClean="0"/>
              <a:t>On ne pense à rien Malgré ses blessures</a:t>
            </a:r>
          </a:p>
          <a:p>
            <a:r>
              <a:rPr lang="fr-FR" dirty="0" smtClean="0"/>
              <a:t>Dm</a:t>
            </a:r>
          </a:p>
          <a:p>
            <a:r>
              <a:rPr lang="fr-FR" dirty="0" smtClean="0"/>
              <a:t>Car le temps de l'amour C'est long et c'est court</a:t>
            </a:r>
          </a:p>
          <a:p>
            <a:r>
              <a:rPr lang="fr-FR" dirty="0" smtClean="0"/>
              <a:t>                     A7                         Dm</a:t>
            </a:r>
          </a:p>
          <a:p>
            <a:r>
              <a:rPr lang="fr-FR" dirty="0" smtClean="0"/>
              <a:t>Ça dure toujours On s'en souvient</a:t>
            </a:r>
          </a:p>
          <a:p>
            <a:r>
              <a:rPr lang="fr-FR" dirty="0" smtClean="0"/>
              <a:t>                    Dm                         </a:t>
            </a:r>
            <a:r>
              <a:rPr lang="fr-FR" dirty="0" err="1" smtClean="0"/>
              <a:t>Dm</a:t>
            </a:r>
            <a:endParaRPr lang="fr-FR" dirty="0" smtClean="0"/>
          </a:p>
          <a:p>
            <a:r>
              <a:rPr lang="fr-FR" dirty="0" smtClean="0"/>
              <a:t>On s'en souvient On s'en souvient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fr-FR" dirty="0" smtClean="0"/>
              <a:t>Le temps des fleurs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 numCol="2">
            <a:normAutofit fontScale="55000" lnSpcReduction="20000"/>
          </a:bodyPr>
          <a:lstStyle/>
          <a:p>
            <a:endParaRPr lang="fr-FR" dirty="0" smtClean="0"/>
          </a:p>
          <a:p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Dans une taverne du vieux Londres</a:t>
            </a:r>
          </a:p>
          <a:p>
            <a:r>
              <a:rPr lang="fr-FR" dirty="0" smtClean="0"/>
              <a:t>			Am</a:t>
            </a:r>
          </a:p>
          <a:p>
            <a:r>
              <a:rPr lang="fr-FR" dirty="0" smtClean="0"/>
              <a:t>Où se retrouvaient des étrangers					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Nos voix criblées de joie montaient de l'ombre</a:t>
            </a:r>
          </a:p>
          <a:p>
            <a:r>
              <a:rPr lang="fr-FR" dirty="0" smtClean="0"/>
              <a:t>F#			   B7</a:t>
            </a:r>
          </a:p>
          <a:p>
            <a:r>
              <a:rPr lang="fr-FR" dirty="0" smtClean="0"/>
              <a:t>Et nous écoutions nos </a:t>
            </a:r>
            <a:r>
              <a:rPr lang="fr-FR" dirty="0" err="1" smtClean="0"/>
              <a:t>coeurs</a:t>
            </a:r>
            <a:r>
              <a:rPr lang="fr-FR" dirty="0" smtClean="0"/>
              <a:t> chanter</a:t>
            </a:r>
          </a:p>
          <a:p>
            <a:r>
              <a:rPr lang="fr-FR" dirty="0" smtClean="0"/>
              <a:t>Refrain :</a:t>
            </a:r>
          </a:p>
          <a:p>
            <a:r>
              <a:rPr lang="fr-FR" dirty="0" smtClean="0"/>
              <a:t>               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C'était le temps des fleurs</a:t>
            </a:r>
          </a:p>
          <a:p>
            <a:r>
              <a:rPr lang="fr-FR" dirty="0" smtClean="0"/>
              <a:t>               Am</a:t>
            </a:r>
          </a:p>
          <a:p>
            <a:r>
              <a:rPr lang="fr-FR" dirty="0" smtClean="0"/>
              <a:t>On ignorait la peur</a:t>
            </a:r>
          </a:p>
          <a:p>
            <a:r>
              <a:rPr lang="fr-FR" dirty="0" smtClean="0"/>
              <a:t>                D                                         G</a:t>
            </a:r>
          </a:p>
          <a:p>
            <a:r>
              <a:rPr lang="fr-FR" dirty="0" smtClean="0"/>
              <a:t>Les lendemains avaient un goût de miel</a:t>
            </a:r>
          </a:p>
          <a:p>
            <a:r>
              <a:rPr lang="fr-FR" dirty="0" smtClean="0"/>
              <a:t>                    Am</a:t>
            </a:r>
          </a:p>
          <a:p>
            <a:r>
              <a:rPr lang="fr-FR" dirty="0" smtClean="0"/>
              <a:t>Ton bras prenait mon bras</a:t>
            </a:r>
          </a:p>
          <a:p>
            <a:r>
              <a:rPr lang="fr-FR" dirty="0" smtClean="0"/>
              <a:t>                 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Ta voix suivait ma voix</a:t>
            </a:r>
          </a:p>
          <a:p>
            <a:r>
              <a:rPr lang="fr-FR" dirty="0" smtClean="0"/>
              <a:t>                B7                                  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On était jeunes et l'on croyait au ciel</a:t>
            </a:r>
          </a:p>
          <a:p>
            <a:endParaRPr lang="fr-FR" dirty="0" smtClean="0"/>
          </a:p>
          <a:p>
            <a:r>
              <a:rPr lang="fr-FR" dirty="0" err="1" smtClean="0"/>
              <a:t>Em</a:t>
            </a:r>
            <a:r>
              <a:rPr lang="fr-FR" dirty="0" smtClean="0"/>
              <a:t> - A - B7 -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La, la, la...</a:t>
            </a:r>
          </a:p>
          <a:p>
            <a:endParaRPr lang="fr-FR" dirty="0" smtClean="0"/>
          </a:p>
          <a:p>
            <a:r>
              <a:rPr lang="fr-FR" dirty="0" smtClean="0"/>
              <a:t>Couplet 2 :</a:t>
            </a:r>
          </a:p>
          <a:p>
            <a:endParaRPr lang="fr-FR" dirty="0" smtClean="0"/>
          </a:p>
          <a:p>
            <a:r>
              <a:rPr lang="fr-FR" dirty="0" smtClean="0"/>
              <a:t>Et puis sont venus les jours de brume</a:t>
            </a:r>
          </a:p>
          <a:p>
            <a:r>
              <a:rPr lang="fr-FR" dirty="0" smtClean="0"/>
              <a:t>Avec des bruits étranges et des pleurs</a:t>
            </a:r>
          </a:p>
          <a:p>
            <a:r>
              <a:rPr lang="fr-FR" dirty="0" smtClean="0"/>
              <a:t>Combien j'ai passé de nuits sans lune</a:t>
            </a:r>
          </a:p>
          <a:p>
            <a:r>
              <a:rPr lang="fr-FR" dirty="0" smtClean="0"/>
              <a:t>A chercher la taverne dans mon </a:t>
            </a:r>
            <a:r>
              <a:rPr lang="fr-FR" dirty="0" err="1" smtClean="0"/>
              <a:t>c?ur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(refrain 2)</a:t>
            </a:r>
          </a:p>
          <a:p>
            <a:endParaRPr lang="fr-FR" dirty="0" smtClean="0"/>
          </a:p>
          <a:p>
            <a:r>
              <a:rPr lang="fr-FR" dirty="0" smtClean="0"/>
              <a:t>Je m'imaginais chassant la brume</a:t>
            </a:r>
          </a:p>
          <a:p>
            <a:r>
              <a:rPr lang="fr-FR" dirty="0" smtClean="0"/>
              <a:t>Je croyais pouvoir remonter le temps</a:t>
            </a:r>
          </a:p>
          <a:p>
            <a:r>
              <a:rPr lang="fr-FR" dirty="0" smtClean="0"/>
              <a:t>Et je m'inventais des clairs de lune</a:t>
            </a:r>
          </a:p>
          <a:p>
            <a:r>
              <a:rPr lang="fr-FR" dirty="0" smtClean="0"/>
              <a:t>Où tous deux nous chantions comme avant</a:t>
            </a:r>
          </a:p>
          <a:p>
            <a:endParaRPr lang="fr-FR" dirty="0" smtClean="0"/>
          </a:p>
          <a:p>
            <a:r>
              <a:rPr lang="fr-FR" dirty="0" smtClean="0"/>
              <a:t>(refrain 3)</a:t>
            </a:r>
          </a:p>
          <a:p>
            <a:endParaRPr lang="fr-FR" dirty="0" smtClean="0"/>
          </a:p>
          <a:p>
            <a:r>
              <a:rPr lang="fr-FR" dirty="0" smtClean="0"/>
              <a:t>Et ce soir je suis devant la porte</a:t>
            </a:r>
          </a:p>
          <a:p>
            <a:r>
              <a:rPr lang="fr-FR" dirty="0" smtClean="0"/>
              <a:t>De la taverne où tu ne viendras plus</a:t>
            </a:r>
          </a:p>
          <a:p>
            <a:r>
              <a:rPr lang="fr-FR" dirty="0" smtClean="0"/>
              <a:t>Et la chanson que la nuit m'apporte</a:t>
            </a:r>
          </a:p>
          <a:p>
            <a:r>
              <a:rPr lang="fr-FR" dirty="0" smtClean="0"/>
              <a:t>Mon </a:t>
            </a:r>
            <a:r>
              <a:rPr lang="fr-FR" dirty="0" err="1" smtClean="0"/>
              <a:t>c?ur</a:t>
            </a:r>
            <a:r>
              <a:rPr lang="fr-FR" dirty="0" smtClean="0"/>
              <a:t> déjà ne la connaît plus</a:t>
            </a:r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/>
          <a:lstStyle/>
          <a:p>
            <a:r>
              <a:rPr lang="fr-FR" dirty="0" err="1" smtClean="0"/>
              <a:t>Amstrong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 numCol="2">
            <a:normAutofit fontScale="55000" lnSpcReduction="20000"/>
          </a:bodyPr>
          <a:lstStyle/>
          <a:p>
            <a:r>
              <a:rPr lang="fr-FR" dirty="0" err="1" smtClean="0"/>
              <a:t>Em</a:t>
            </a:r>
            <a:r>
              <a:rPr lang="fr-FR" dirty="0" smtClean="0"/>
              <a:t>	       B7     </a:t>
            </a:r>
            <a:r>
              <a:rPr lang="fr-FR" dirty="0" err="1" smtClean="0"/>
              <a:t>Em</a:t>
            </a:r>
            <a:r>
              <a:rPr lang="fr-FR" dirty="0" smtClean="0"/>
              <a:t>          </a:t>
            </a:r>
          </a:p>
          <a:p>
            <a:r>
              <a:rPr lang="fr-FR" dirty="0" smtClean="0"/>
              <a:t>Armstrong, je ne suis pas noir,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/B  B7          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Je suis blanc de peau.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       B7            </a:t>
            </a:r>
            <a:r>
              <a:rPr lang="fr-FR" dirty="0" err="1" smtClean="0"/>
              <a:t>Em</a:t>
            </a:r>
            <a:r>
              <a:rPr lang="fr-FR" dirty="0" smtClean="0"/>
              <a:t>        </a:t>
            </a:r>
          </a:p>
          <a:p>
            <a:r>
              <a:rPr lang="fr-FR" dirty="0" smtClean="0"/>
              <a:t>Quand on veut chanter l’espoir,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/B         B7     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Quel manque de pot.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                                   </a:t>
            </a:r>
            <a:r>
              <a:rPr lang="fr-FR" dirty="0" err="1" smtClean="0"/>
              <a:t>Lam</a:t>
            </a:r>
            <a:r>
              <a:rPr lang="fr-FR" dirty="0" smtClean="0"/>
              <a:t>         </a:t>
            </a:r>
          </a:p>
          <a:p>
            <a:r>
              <a:rPr lang="fr-FR" dirty="0" smtClean="0"/>
              <a:t>Oui, j’ai beau voir le ciel, l’oiseau,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B7     </a:t>
            </a:r>
            <a:r>
              <a:rPr lang="fr-FR" dirty="0" err="1" smtClean="0"/>
              <a:t>Mim</a:t>
            </a:r>
            <a:r>
              <a:rPr lang="fr-FR" dirty="0" smtClean="0"/>
              <a:t>      </a:t>
            </a:r>
            <a:r>
              <a:rPr lang="fr-FR" dirty="0" err="1" smtClean="0"/>
              <a:t>Lam</a:t>
            </a:r>
            <a:endParaRPr lang="fr-FR" dirty="0" smtClean="0"/>
          </a:p>
          <a:p>
            <a:r>
              <a:rPr lang="fr-FR" dirty="0" smtClean="0"/>
              <a:t>Rien, rien , rien ne lui là-haut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/B             Am7           </a:t>
            </a:r>
          </a:p>
          <a:p>
            <a:r>
              <a:rPr lang="fr-FR" dirty="0" smtClean="0"/>
              <a:t>Les anges ….Zéro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/B   B7          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Je suis blanc de peau.</a:t>
            </a:r>
          </a:p>
          <a:p>
            <a:endParaRPr lang="fr-FR" dirty="0" smtClean="0"/>
          </a:p>
          <a:p>
            <a:r>
              <a:rPr lang="fr-FR" dirty="0" smtClean="0"/>
              <a:t>COUPLETS</a:t>
            </a:r>
          </a:p>
          <a:p>
            <a:r>
              <a:rPr lang="fr-FR" dirty="0" smtClean="0"/>
              <a:t>Armstrong, tu te fends la poire,</a:t>
            </a:r>
          </a:p>
          <a:p>
            <a:r>
              <a:rPr lang="fr-FR" dirty="0" smtClean="0"/>
              <a:t>On voit toutes tes dents.</a:t>
            </a:r>
          </a:p>
          <a:p>
            <a:r>
              <a:rPr lang="fr-FR" dirty="0" smtClean="0"/>
              <a:t>Moi, je broie plutôt du noir,</a:t>
            </a:r>
          </a:p>
          <a:p>
            <a:r>
              <a:rPr lang="fr-FR" dirty="0" smtClean="0"/>
              <a:t>Du noir en dedans.</a:t>
            </a:r>
          </a:p>
          <a:p>
            <a:r>
              <a:rPr lang="fr-FR" dirty="0" smtClean="0"/>
              <a:t>Chante pour moi, Louis, Oh oui !</a:t>
            </a:r>
          </a:p>
          <a:p>
            <a:r>
              <a:rPr lang="fr-FR" dirty="0" smtClean="0"/>
              <a:t>Chante, chante, chante ça tient chaud</a:t>
            </a:r>
          </a:p>
          <a:p>
            <a:r>
              <a:rPr lang="fr-FR" dirty="0" smtClean="0"/>
              <a:t>J’ai froid, oh moi</a:t>
            </a:r>
          </a:p>
          <a:p>
            <a:r>
              <a:rPr lang="fr-FR" dirty="0" smtClean="0"/>
              <a:t>Qui suis blanc de peau.</a:t>
            </a:r>
          </a:p>
          <a:p>
            <a:endParaRPr lang="fr-FR" dirty="0" smtClean="0"/>
          </a:p>
          <a:p>
            <a:r>
              <a:rPr lang="fr-FR" dirty="0" smtClean="0"/>
              <a:t>Armstrong, la vie, quelle histoire !</a:t>
            </a:r>
          </a:p>
          <a:p>
            <a:r>
              <a:rPr lang="fr-FR" dirty="0" smtClean="0"/>
              <a:t>C’est pas très marrant.</a:t>
            </a:r>
          </a:p>
          <a:p>
            <a:r>
              <a:rPr lang="fr-FR" dirty="0" smtClean="0"/>
              <a:t>Qu’on l’écrive blanc sur noir</a:t>
            </a:r>
          </a:p>
          <a:p>
            <a:r>
              <a:rPr lang="fr-FR" dirty="0" smtClean="0"/>
              <a:t>Ou bien noir sur blanc,</a:t>
            </a:r>
          </a:p>
          <a:p>
            <a:r>
              <a:rPr lang="fr-FR" dirty="0" smtClean="0"/>
              <a:t>On voit surtout du rouge, du rouge</a:t>
            </a:r>
          </a:p>
          <a:p>
            <a:r>
              <a:rPr lang="fr-FR" dirty="0" smtClean="0"/>
              <a:t>Sans, sans, sans trêve ni repos</a:t>
            </a:r>
          </a:p>
          <a:p>
            <a:r>
              <a:rPr lang="fr-FR" dirty="0" smtClean="0"/>
              <a:t>Qu’on soi, ma foi,</a:t>
            </a:r>
          </a:p>
          <a:p>
            <a:r>
              <a:rPr lang="fr-FR" dirty="0" smtClean="0"/>
              <a:t>Noir ou blanc de peau.</a:t>
            </a:r>
          </a:p>
          <a:p>
            <a:endParaRPr lang="fr-FR" dirty="0" smtClean="0"/>
          </a:p>
          <a:p>
            <a:r>
              <a:rPr lang="fr-FR" dirty="0" smtClean="0"/>
              <a:t>Armstrong, un jour, tôt ou tard,</a:t>
            </a:r>
          </a:p>
          <a:p>
            <a:r>
              <a:rPr lang="fr-FR" dirty="0" smtClean="0"/>
              <a:t>On n’est que des os…</a:t>
            </a:r>
          </a:p>
          <a:p>
            <a:r>
              <a:rPr lang="fr-FR" dirty="0" smtClean="0"/>
              <a:t>Est-ce que les tiens seront noirs ?</a:t>
            </a:r>
          </a:p>
          <a:p>
            <a:r>
              <a:rPr lang="fr-FR" dirty="0" smtClean="0"/>
              <a:t>Ce serait rigolo.</a:t>
            </a:r>
          </a:p>
          <a:p>
            <a:r>
              <a:rPr lang="fr-FR" dirty="0" smtClean="0"/>
              <a:t>Allez, Louis, Alléluia !</a:t>
            </a:r>
          </a:p>
          <a:p>
            <a:r>
              <a:rPr lang="fr-FR" dirty="0" err="1" smtClean="0"/>
              <a:t>Em</a:t>
            </a:r>
            <a:r>
              <a:rPr lang="fr-FR" dirty="0" smtClean="0"/>
              <a:t>      B7 G7     A7            </a:t>
            </a:r>
            <a:r>
              <a:rPr lang="fr-FR" dirty="0" err="1" smtClean="0"/>
              <a:t>Em</a:t>
            </a:r>
            <a:r>
              <a:rPr lang="fr-FR" dirty="0" smtClean="0"/>
              <a:t>  </a:t>
            </a:r>
          </a:p>
          <a:p>
            <a:r>
              <a:rPr lang="fr-FR" dirty="0" smtClean="0"/>
              <a:t>Au-delà de nos oripeaux Noir et blanc</a:t>
            </a:r>
          </a:p>
          <a:p>
            <a:r>
              <a:rPr lang="fr-FR" dirty="0" smtClean="0"/>
              <a:t>                      B7                                            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Sont ressemblants Comme deux gouttes d’eau</a:t>
            </a:r>
          </a:p>
          <a:p>
            <a:r>
              <a:rPr lang="fr-FR" dirty="0" smtClean="0"/>
              <a:t>A    </a:t>
            </a:r>
            <a:r>
              <a:rPr lang="fr-FR" dirty="0" err="1" smtClean="0"/>
              <a:t>Em</a:t>
            </a:r>
            <a:r>
              <a:rPr lang="fr-FR" dirty="0" smtClean="0"/>
              <a:t>        </a:t>
            </a:r>
          </a:p>
          <a:p>
            <a:r>
              <a:rPr lang="fr-FR" dirty="0" smtClean="0"/>
              <a:t>Oh yeah, </a:t>
            </a:r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-357214"/>
            <a:ext cx="8229600" cy="1143000"/>
          </a:xfrm>
        </p:spPr>
        <p:txBody>
          <a:bodyPr/>
          <a:lstStyle/>
          <a:p>
            <a:r>
              <a:rPr lang="fr-FR" dirty="0" smtClean="0"/>
              <a:t>Les murs de poussière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500726"/>
          </a:xfrm>
        </p:spPr>
        <p:txBody>
          <a:bodyPr numCol="2">
            <a:normAutofit fontScale="40000" lnSpcReduction="20000"/>
          </a:bodyPr>
          <a:lstStyle/>
          <a:p>
            <a:r>
              <a:rPr lang="fr-FR" dirty="0" smtClean="0"/>
              <a:t> Dm       </a:t>
            </a:r>
            <a:r>
              <a:rPr lang="fr-FR" dirty="0" err="1" smtClean="0"/>
              <a:t>Bb</a:t>
            </a:r>
            <a:r>
              <a:rPr lang="fr-FR" dirty="0" smtClean="0"/>
              <a:t>/D   G/D        Dm</a:t>
            </a:r>
          </a:p>
          <a:p>
            <a:r>
              <a:rPr lang="fr-FR" dirty="0" smtClean="0"/>
              <a:t>        Il rêvait d'une ville étrangère</a:t>
            </a:r>
          </a:p>
          <a:p>
            <a:r>
              <a:rPr lang="fr-FR" dirty="0" smtClean="0"/>
              <a:t>           </a:t>
            </a:r>
            <a:r>
              <a:rPr lang="fr-FR" dirty="0" err="1" smtClean="0"/>
              <a:t>Bb</a:t>
            </a:r>
            <a:r>
              <a:rPr lang="fr-FR" dirty="0" smtClean="0"/>
              <a:t>/D      C/D          Dm</a:t>
            </a:r>
          </a:p>
          <a:p>
            <a:r>
              <a:rPr lang="fr-FR" dirty="0" smtClean="0"/>
              <a:t>        Une ville de filles et de jeux</a:t>
            </a:r>
          </a:p>
          <a:p>
            <a:r>
              <a:rPr lang="fr-FR" dirty="0" smtClean="0"/>
              <a:t>              </a:t>
            </a:r>
            <a:r>
              <a:rPr lang="fr-FR" dirty="0" err="1" smtClean="0"/>
              <a:t>Bb</a:t>
            </a:r>
            <a:r>
              <a:rPr lang="fr-FR" dirty="0" smtClean="0"/>
              <a:t>/D       G/D        A</a:t>
            </a:r>
          </a:p>
          <a:p>
            <a:r>
              <a:rPr lang="fr-FR" dirty="0" smtClean="0"/>
              <a:t>        Il voulait vivre d'autres manières</a:t>
            </a:r>
          </a:p>
          <a:p>
            <a:r>
              <a:rPr lang="fr-FR" dirty="0" smtClean="0"/>
              <a:t>                             Dm</a:t>
            </a:r>
          </a:p>
          <a:p>
            <a:r>
              <a:rPr lang="fr-FR" dirty="0" smtClean="0"/>
              <a:t>        Dans un autre milieu</a:t>
            </a:r>
          </a:p>
          <a:p>
            <a:r>
              <a:rPr lang="fr-FR" dirty="0" smtClean="0"/>
              <a:t>        </a:t>
            </a:r>
          </a:p>
          <a:p>
            <a:r>
              <a:rPr lang="fr-FR" dirty="0" smtClean="0"/>
              <a:t>        Il rêvait sur son chemin de pierres</a:t>
            </a:r>
          </a:p>
          <a:p>
            <a:r>
              <a:rPr lang="fr-FR" dirty="0" smtClean="0"/>
              <a:t>        "Je partirai demain si je veux</a:t>
            </a:r>
          </a:p>
          <a:p>
            <a:r>
              <a:rPr lang="fr-FR" dirty="0" smtClean="0"/>
              <a:t>        J'ai la force qu'il faut pour le faire</a:t>
            </a:r>
          </a:p>
          <a:p>
            <a:r>
              <a:rPr lang="fr-FR" dirty="0" smtClean="0"/>
              <a:t>        Et j'irai trouver mieux"</a:t>
            </a:r>
          </a:p>
          <a:p>
            <a:r>
              <a:rPr lang="fr-FR" dirty="0" smtClean="0"/>
              <a:t>        G7</a:t>
            </a:r>
          </a:p>
          <a:p>
            <a:r>
              <a:rPr lang="fr-FR" dirty="0" smtClean="0"/>
              <a:t>        Il voulait trouver mieux</a:t>
            </a:r>
          </a:p>
          <a:p>
            <a:r>
              <a:rPr lang="fr-FR" dirty="0" smtClean="0"/>
              <a:t>        F                  A</a:t>
            </a:r>
          </a:p>
          <a:p>
            <a:r>
              <a:rPr lang="fr-FR" dirty="0" smtClean="0"/>
              <a:t>        Que son lopin de terre</a:t>
            </a:r>
          </a:p>
          <a:p>
            <a:r>
              <a:rPr lang="fr-FR" dirty="0" smtClean="0"/>
              <a:t>           Asus4 A    Dm                    G</a:t>
            </a:r>
          </a:p>
          <a:p>
            <a:r>
              <a:rPr lang="fr-FR" dirty="0" smtClean="0"/>
              <a:t>        Que son vieil arbre tordu au milieu</a:t>
            </a:r>
          </a:p>
          <a:p>
            <a:r>
              <a:rPr lang="fr-FR" dirty="0" smtClean="0"/>
              <a:t>                     </a:t>
            </a:r>
            <a:r>
              <a:rPr lang="fr-FR" dirty="0" err="1" smtClean="0"/>
              <a:t>Bb</a:t>
            </a:r>
            <a:r>
              <a:rPr lang="fr-FR" dirty="0" smtClean="0"/>
              <a:t>              C</a:t>
            </a:r>
          </a:p>
          <a:p>
            <a:r>
              <a:rPr lang="fr-FR" dirty="0" smtClean="0"/>
              <a:t>        Trouver mieux que la douce lumière</a:t>
            </a:r>
          </a:p>
          <a:p>
            <a:r>
              <a:rPr lang="fr-FR" dirty="0" smtClean="0"/>
              <a:t>                        F</a:t>
            </a:r>
          </a:p>
          <a:p>
            <a:r>
              <a:rPr lang="fr-FR" dirty="0" smtClean="0"/>
              <a:t>        Du soir près du feu</a:t>
            </a:r>
          </a:p>
          <a:p>
            <a:r>
              <a:rPr lang="fr-FR" dirty="0" smtClean="0"/>
              <a:t>                             A</a:t>
            </a:r>
          </a:p>
          <a:p>
            <a:r>
              <a:rPr lang="fr-FR" dirty="0" smtClean="0"/>
              <a:t>        Qui réchauffait son père</a:t>
            </a:r>
          </a:p>
          <a:p>
            <a:r>
              <a:rPr lang="fr-FR" dirty="0" smtClean="0"/>
              <a:t>          Asus4 A    Dm               G</a:t>
            </a:r>
          </a:p>
          <a:p>
            <a:r>
              <a:rPr lang="fr-FR" dirty="0" smtClean="0"/>
              <a:t>        Et la troupe entière de ses aïeux</a:t>
            </a:r>
          </a:p>
          <a:p>
            <a:r>
              <a:rPr lang="fr-FR" dirty="0" smtClean="0"/>
              <a:t>                 </a:t>
            </a:r>
            <a:r>
              <a:rPr lang="fr-FR" dirty="0" err="1" smtClean="0"/>
              <a:t>Bb</a:t>
            </a:r>
            <a:r>
              <a:rPr lang="fr-FR" dirty="0" smtClean="0"/>
              <a:t>                    C</a:t>
            </a:r>
          </a:p>
          <a:p>
            <a:r>
              <a:rPr lang="fr-FR" dirty="0" smtClean="0"/>
              <a:t>        Le soleil sur les murs de poussière</a:t>
            </a:r>
          </a:p>
          <a:p>
            <a:r>
              <a:rPr lang="fr-FR" dirty="0" smtClean="0"/>
              <a:t>                                 Dm</a:t>
            </a:r>
          </a:p>
          <a:p>
            <a:r>
              <a:rPr lang="fr-FR" dirty="0" smtClean="0"/>
              <a:t>        Il voulait trouver mieux</a:t>
            </a:r>
          </a:p>
          <a:p>
            <a:r>
              <a:rPr lang="fr-FR" dirty="0" smtClean="0"/>
              <a:t>        Il a fait tout le tour de la terre</a:t>
            </a:r>
          </a:p>
          <a:p>
            <a:r>
              <a:rPr lang="fr-FR" dirty="0" smtClean="0"/>
              <a:t>        Il a même demandé à Dieu</a:t>
            </a:r>
          </a:p>
          <a:p>
            <a:r>
              <a:rPr lang="fr-FR" dirty="0" smtClean="0"/>
              <a:t>        Il a fait tout l'amour de la terre</a:t>
            </a:r>
          </a:p>
          <a:p>
            <a:r>
              <a:rPr lang="fr-FR" dirty="0" smtClean="0"/>
              <a:t>        Il n'a pas trouvé mieux</a:t>
            </a:r>
          </a:p>
          <a:p>
            <a:r>
              <a:rPr lang="fr-FR" dirty="0" smtClean="0"/>
              <a:t>        Il a croisé les rois de naguère</a:t>
            </a:r>
          </a:p>
          <a:p>
            <a:r>
              <a:rPr lang="fr-FR" dirty="0" smtClean="0"/>
              <a:t>        Tout drapés de diamants et de feu</a:t>
            </a:r>
          </a:p>
          <a:p>
            <a:r>
              <a:rPr lang="fr-FR" dirty="0" smtClean="0"/>
              <a:t>        Et dans les châteaux des rois de naguère</a:t>
            </a:r>
          </a:p>
          <a:p>
            <a:r>
              <a:rPr lang="fr-FR" dirty="0" smtClean="0"/>
              <a:t>        Il n'a pas trouvé mieux</a:t>
            </a:r>
          </a:p>
          <a:p>
            <a:r>
              <a:rPr lang="fr-FR" dirty="0" smtClean="0"/>
              <a:t>        </a:t>
            </a:r>
          </a:p>
          <a:p>
            <a:r>
              <a:rPr lang="fr-FR" dirty="0" smtClean="0"/>
              <a:t>        -refrain : Il n'a pas trouvé mieux...</a:t>
            </a:r>
          </a:p>
          <a:p>
            <a:r>
              <a:rPr lang="fr-FR" dirty="0" smtClean="0"/>
              <a:t>        Il a dit "Je retourne en arrière</a:t>
            </a:r>
          </a:p>
          <a:p>
            <a:r>
              <a:rPr lang="fr-FR" dirty="0" smtClean="0"/>
              <a:t>        Je n'ai pas trouvé ce que je veux"</a:t>
            </a:r>
          </a:p>
          <a:p>
            <a:r>
              <a:rPr lang="fr-FR" dirty="0" smtClean="0"/>
              <a:t>        Il a dit "Je retourne en arrière"</a:t>
            </a:r>
          </a:p>
          <a:p>
            <a:r>
              <a:rPr lang="fr-FR" dirty="0" smtClean="0"/>
              <a:t>        Il s'est brûlé les yeux</a:t>
            </a:r>
          </a:p>
          <a:p>
            <a:r>
              <a:rPr lang="fr-FR" dirty="0" smtClean="0"/>
              <a:t>        Il s'est brûlé les yeux, sur son lopin de terre</a:t>
            </a:r>
          </a:p>
          <a:p>
            <a:r>
              <a:rPr lang="fr-FR" dirty="0" smtClean="0"/>
              <a:t>        Sur son vieil arbre tordu au milieu</a:t>
            </a:r>
          </a:p>
          <a:p>
            <a:r>
              <a:rPr lang="fr-FR" dirty="0" smtClean="0"/>
              <a:t>        Aux reflets de la douce lumière du soir</a:t>
            </a:r>
          </a:p>
          <a:p>
            <a:r>
              <a:rPr lang="fr-FR" dirty="0" smtClean="0"/>
              <a:t>        Près du feu, qui réchauffait son père</a:t>
            </a:r>
          </a:p>
          <a:p>
            <a:r>
              <a:rPr lang="fr-FR" dirty="0" smtClean="0"/>
              <a:t>        Et la troupe entière de ses aïeux</a:t>
            </a:r>
          </a:p>
          <a:p>
            <a:r>
              <a:rPr lang="fr-FR" dirty="0" smtClean="0"/>
              <a:t>        Au soleil sur les murs de poussière</a:t>
            </a:r>
          </a:p>
          <a:p>
            <a:r>
              <a:rPr lang="fr-FR" dirty="0" smtClean="0"/>
              <a:t>        Il s'est brûlé les yeux</a:t>
            </a:r>
          </a:p>
          <a:p>
            <a:r>
              <a:rPr lang="fr-FR" dirty="0" smtClean="0"/>
              <a:t>        C                       Dm   Dm2   Dm</a:t>
            </a:r>
          </a:p>
          <a:p>
            <a:r>
              <a:rPr lang="fr-FR" dirty="0" smtClean="0"/>
              <a:t>        Il s'est brûlé les yeux</a:t>
            </a:r>
          </a:p>
          <a:p>
            <a:r>
              <a:rPr lang="fr-FR" dirty="0" smtClean="0"/>
              <a:t>        G                       Dm   Dm2   Dm</a:t>
            </a:r>
          </a:p>
          <a:p>
            <a:r>
              <a:rPr lang="fr-FR" dirty="0" smtClean="0"/>
              <a:t>        Il s'est brûlé les yeux</a:t>
            </a:r>
          </a:p>
          <a:p>
            <a:r>
              <a:rPr lang="fr-FR" dirty="0" smtClean="0"/>
              <a:t>        G                       Dm   Dm2   Dm   Dm2   Dm4</a:t>
            </a:r>
          </a:p>
          <a:p>
            <a:r>
              <a:rPr lang="fr-FR" dirty="0" smtClean="0"/>
              <a:t>        Il s'est brûlé les yeux</a:t>
            </a:r>
          </a:p>
          <a:p>
            <a:r>
              <a:rPr lang="fr-FR" dirty="0" smtClean="0"/>
              <a:t>        </a:t>
            </a:r>
          </a:p>
          <a:p>
            <a:r>
              <a:rPr lang="fr-FR" dirty="0" smtClean="0"/>
              <a:t>        Dm4   Dm2   Dm   Dm2</a:t>
            </a:r>
          </a:p>
          <a:p>
            <a:r>
              <a:rPr lang="fr-FR" dirty="0" smtClean="0"/>
              <a:t>        Dm   Dm2   Dm   Dm2   Dm4   Dm2   Dm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fr-FR" dirty="0" smtClean="0"/>
              <a:t>Les neiges du Kilimandjaro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 numCol="2">
            <a:normAutofit fontScale="47500" lnSpcReduction="20000"/>
          </a:bodyPr>
          <a:lstStyle/>
          <a:p>
            <a:r>
              <a:rPr lang="fr-FR" dirty="0" err="1" smtClean="0"/>
              <a:t>Lam</a:t>
            </a:r>
            <a:r>
              <a:rPr lang="fr-FR" dirty="0" smtClean="0"/>
              <a:t>              </a:t>
            </a:r>
            <a:r>
              <a:rPr lang="fr-FR" dirty="0" err="1" smtClean="0"/>
              <a:t>Em</a:t>
            </a:r>
            <a:r>
              <a:rPr lang="fr-FR" dirty="0" smtClean="0"/>
              <a:t>                           Am</a:t>
            </a:r>
          </a:p>
          <a:p>
            <a:r>
              <a:rPr lang="fr-FR" dirty="0" smtClean="0"/>
              <a:t>Il n'ira  pas        beaucoup plus loin</a:t>
            </a:r>
          </a:p>
          <a:p>
            <a:r>
              <a:rPr lang="fr-FR" dirty="0" smtClean="0"/>
              <a:t>      C                  F                   </a:t>
            </a:r>
            <a:r>
              <a:rPr lang="fr-FR" dirty="0" err="1" smtClean="0"/>
              <a:t>Em</a:t>
            </a:r>
            <a:r>
              <a:rPr lang="fr-FR" dirty="0" smtClean="0"/>
              <a:t> </a:t>
            </a:r>
          </a:p>
          <a:p>
            <a:r>
              <a:rPr lang="fr-FR" dirty="0" smtClean="0"/>
              <a:t>La nuit     viendra       bientôt</a:t>
            </a:r>
          </a:p>
          <a:p>
            <a:r>
              <a:rPr lang="fr-FR" dirty="0" smtClean="0"/>
              <a:t>  La m               </a:t>
            </a:r>
            <a:r>
              <a:rPr lang="fr-FR" dirty="0" err="1" smtClean="0"/>
              <a:t>Em</a:t>
            </a:r>
            <a:r>
              <a:rPr lang="fr-FR" dirty="0" smtClean="0"/>
              <a:t>                 Am</a:t>
            </a:r>
          </a:p>
          <a:p>
            <a:r>
              <a:rPr lang="fr-FR" dirty="0" smtClean="0"/>
              <a:t>Il voit  là-bas      dans le lointain</a:t>
            </a:r>
          </a:p>
          <a:p>
            <a:r>
              <a:rPr lang="fr-FR" dirty="0" smtClean="0"/>
              <a:t>       C                   F              E7</a:t>
            </a:r>
          </a:p>
          <a:p>
            <a:r>
              <a:rPr lang="fr-FR" dirty="0" smtClean="0"/>
              <a:t>Les </a:t>
            </a:r>
            <a:r>
              <a:rPr lang="fr-FR" dirty="0" err="1" smtClean="0"/>
              <a:t>neig's</a:t>
            </a:r>
            <a:r>
              <a:rPr lang="fr-FR" dirty="0" smtClean="0"/>
              <a:t>     du </a:t>
            </a:r>
            <a:r>
              <a:rPr lang="fr-FR" dirty="0" err="1" smtClean="0"/>
              <a:t>Kiliman_djaro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La                                                    D       E7</a:t>
            </a:r>
          </a:p>
          <a:p>
            <a:r>
              <a:rPr lang="fr-FR" dirty="0" err="1" smtClean="0"/>
              <a:t>Ell's</a:t>
            </a:r>
            <a:r>
              <a:rPr lang="fr-FR" dirty="0" smtClean="0"/>
              <a:t>     te feront      un blanc manteau </a:t>
            </a:r>
          </a:p>
          <a:p>
            <a:r>
              <a:rPr lang="fr-FR" dirty="0" smtClean="0"/>
              <a:t> A                                         D     E7</a:t>
            </a:r>
          </a:p>
          <a:p>
            <a:r>
              <a:rPr lang="fr-FR" dirty="0" smtClean="0"/>
              <a:t>Où      tu pourras        dormi - </a:t>
            </a:r>
            <a:r>
              <a:rPr lang="fr-FR" dirty="0" err="1" smtClean="0"/>
              <a:t>ir</a:t>
            </a:r>
            <a:endParaRPr lang="fr-FR" dirty="0" smtClean="0"/>
          </a:p>
          <a:p>
            <a:r>
              <a:rPr lang="fr-FR" dirty="0" smtClean="0"/>
              <a:t>A                                                          D</a:t>
            </a:r>
          </a:p>
          <a:p>
            <a:r>
              <a:rPr lang="fr-FR" dirty="0" err="1" smtClean="0"/>
              <a:t>Ell's</a:t>
            </a:r>
            <a:r>
              <a:rPr lang="fr-FR" dirty="0" smtClean="0"/>
              <a:t>     te feront       un blanc manteau</a:t>
            </a:r>
          </a:p>
          <a:p>
            <a:r>
              <a:rPr lang="fr-FR" dirty="0" smtClean="0"/>
              <a:t>       E7                        A               D                 A    E7</a:t>
            </a:r>
          </a:p>
          <a:p>
            <a:r>
              <a:rPr lang="fr-FR" dirty="0" smtClean="0"/>
              <a:t>Où tu pourras dormir,     dormir,      dormi - </a:t>
            </a:r>
            <a:r>
              <a:rPr lang="fr-FR" dirty="0" err="1" smtClean="0"/>
              <a:t>ir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Lam</a:t>
            </a:r>
            <a:r>
              <a:rPr lang="fr-FR" dirty="0" smtClean="0"/>
              <a:t>                    </a:t>
            </a:r>
            <a:r>
              <a:rPr lang="fr-FR" dirty="0" err="1" smtClean="0"/>
              <a:t>Em</a:t>
            </a:r>
            <a:r>
              <a:rPr lang="fr-FR" dirty="0" smtClean="0"/>
              <a:t>           Am</a:t>
            </a:r>
          </a:p>
          <a:p>
            <a:r>
              <a:rPr lang="fr-FR" dirty="0" smtClean="0"/>
              <a:t>Dans son </a:t>
            </a:r>
            <a:r>
              <a:rPr lang="fr-FR" dirty="0" err="1" smtClean="0"/>
              <a:t>délir</a:t>
            </a:r>
            <a:r>
              <a:rPr lang="fr-FR" dirty="0" smtClean="0"/>
              <a:t>'     il lui revient</a:t>
            </a:r>
          </a:p>
          <a:p>
            <a:r>
              <a:rPr lang="fr-FR" dirty="0" smtClean="0"/>
              <a:t>      Do       Fa       Mi</a:t>
            </a:r>
          </a:p>
          <a:p>
            <a:r>
              <a:rPr lang="fr-FR" dirty="0" smtClean="0"/>
              <a:t>La fille     qu'il aimait</a:t>
            </a:r>
          </a:p>
          <a:p>
            <a:r>
              <a:rPr lang="fr-FR" dirty="0" err="1" smtClean="0"/>
              <a:t>Lam</a:t>
            </a:r>
            <a:r>
              <a:rPr lang="fr-FR" dirty="0" smtClean="0"/>
              <a:t>                   </a:t>
            </a:r>
            <a:r>
              <a:rPr lang="fr-FR" dirty="0" err="1" smtClean="0"/>
              <a:t>Em</a:t>
            </a:r>
            <a:r>
              <a:rPr lang="fr-FR" dirty="0" smtClean="0"/>
              <a:t>                      Am</a:t>
            </a:r>
          </a:p>
          <a:p>
            <a:r>
              <a:rPr lang="fr-FR" dirty="0" smtClean="0"/>
              <a:t>Ils s'en allaient   main dans la main</a:t>
            </a:r>
          </a:p>
          <a:p>
            <a:r>
              <a:rPr lang="fr-FR" dirty="0" smtClean="0"/>
              <a:t>            C                  F        E7</a:t>
            </a:r>
          </a:p>
          <a:p>
            <a:r>
              <a:rPr lang="fr-FR" dirty="0" smtClean="0"/>
              <a:t>Il la revoit quand </a:t>
            </a:r>
            <a:r>
              <a:rPr lang="fr-FR" dirty="0" err="1" smtClean="0"/>
              <a:t>ell</a:t>
            </a:r>
            <a:r>
              <a:rPr lang="fr-FR" dirty="0" smtClean="0"/>
              <a:t>' riait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                                                        D        E7</a:t>
            </a:r>
          </a:p>
          <a:p>
            <a:r>
              <a:rPr lang="fr-FR" dirty="0" err="1" smtClean="0"/>
              <a:t>Ell's</a:t>
            </a:r>
            <a:r>
              <a:rPr lang="fr-FR" dirty="0" smtClean="0"/>
              <a:t>      te feront     un blanc manteau </a:t>
            </a:r>
          </a:p>
          <a:p>
            <a:r>
              <a:rPr lang="fr-FR" dirty="0" smtClean="0"/>
              <a:t>A                       D                  A    E7</a:t>
            </a:r>
          </a:p>
          <a:p>
            <a:r>
              <a:rPr lang="fr-FR" dirty="0" smtClean="0"/>
              <a:t>Où      tu pourras        dormi - </a:t>
            </a:r>
            <a:r>
              <a:rPr lang="fr-FR" dirty="0" err="1" smtClean="0"/>
              <a:t>ir</a:t>
            </a:r>
            <a:endParaRPr lang="fr-FR" dirty="0" smtClean="0"/>
          </a:p>
          <a:p>
            <a:r>
              <a:rPr lang="fr-FR" dirty="0" smtClean="0"/>
              <a:t>A                                                         D</a:t>
            </a:r>
          </a:p>
          <a:p>
            <a:r>
              <a:rPr lang="fr-FR" dirty="0" err="1" smtClean="0"/>
              <a:t>Ell's</a:t>
            </a:r>
            <a:r>
              <a:rPr lang="fr-FR" dirty="0" smtClean="0"/>
              <a:t>     te feront       un blanc manteau</a:t>
            </a:r>
          </a:p>
          <a:p>
            <a:r>
              <a:rPr lang="fr-FR" dirty="0" smtClean="0"/>
              <a:t>       E7                      A                D              A   E7</a:t>
            </a:r>
          </a:p>
          <a:p>
            <a:r>
              <a:rPr lang="fr-FR" dirty="0" smtClean="0"/>
              <a:t>Où tu pourras dormir,    dormir,   dormi - </a:t>
            </a:r>
            <a:r>
              <a:rPr lang="fr-FR" dirty="0" err="1" smtClean="0"/>
              <a:t>ir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            Am   </a:t>
            </a:r>
            <a:r>
              <a:rPr lang="fr-FR" dirty="0" err="1" smtClean="0"/>
              <a:t>Em</a:t>
            </a:r>
            <a:r>
              <a:rPr lang="fr-FR" dirty="0" smtClean="0"/>
              <a:t>          Am</a:t>
            </a:r>
          </a:p>
          <a:p>
            <a:r>
              <a:rPr lang="fr-FR" dirty="0" smtClean="0"/>
              <a:t>Voilà sans </a:t>
            </a:r>
            <a:r>
              <a:rPr lang="fr-FR" dirty="0" err="1" smtClean="0"/>
              <a:t>dout</a:t>
            </a:r>
            <a:r>
              <a:rPr lang="fr-FR" dirty="0" smtClean="0"/>
              <a:t>' à quoi il pense</a:t>
            </a:r>
          </a:p>
          <a:p>
            <a:r>
              <a:rPr lang="fr-FR" dirty="0" smtClean="0"/>
              <a:t>   C      F       E</a:t>
            </a:r>
          </a:p>
          <a:p>
            <a:r>
              <a:rPr lang="fr-FR" dirty="0" smtClean="0"/>
              <a:t>Il va mourir bientôt</a:t>
            </a:r>
          </a:p>
          <a:p>
            <a:r>
              <a:rPr lang="fr-FR" dirty="0" smtClean="0"/>
              <a:t>               Am  </a:t>
            </a:r>
            <a:r>
              <a:rPr lang="fr-FR" dirty="0" err="1" smtClean="0"/>
              <a:t>Em</a:t>
            </a:r>
            <a:r>
              <a:rPr lang="fr-FR" dirty="0" smtClean="0"/>
              <a:t>      Am</a:t>
            </a:r>
          </a:p>
          <a:p>
            <a:r>
              <a:rPr lang="fr-FR" dirty="0" err="1" smtClean="0"/>
              <a:t>Ell's</a:t>
            </a:r>
            <a:r>
              <a:rPr lang="fr-FR" dirty="0" smtClean="0"/>
              <a:t> n'ont </a:t>
            </a:r>
            <a:r>
              <a:rPr lang="fr-FR" dirty="0" err="1" smtClean="0"/>
              <a:t>jamai</a:t>
            </a:r>
            <a:r>
              <a:rPr lang="fr-FR" dirty="0" smtClean="0"/>
              <a:t>' été si </a:t>
            </a:r>
            <a:r>
              <a:rPr lang="fr-FR" dirty="0" err="1" smtClean="0"/>
              <a:t>blanch's</a:t>
            </a:r>
            <a:endParaRPr lang="fr-FR" dirty="0" smtClean="0"/>
          </a:p>
          <a:p>
            <a:r>
              <a:rPr lang="fr-FR" dirty="0" smtClean="0"/>
              <a:t>     C         F        E7</a:t>
            </a:r>
          </a:p>
          <a:p>
            <a:r>
              <a:rPr lang="fr-FR" dirty="0" smtClean="0"/>
              <a:t>Les </a:t>
            </a:r>
            <a:r>
              <a:rPr lang="fr-FR" dirty="0" err="1" smtClean="0"/>
              <a:t>neig's</a:t>
            </a:r>
            <a:r>
              <a:rPr lang="fr-FR" dirty="0" smtClean="0"/>
              <a:t> du Kilimandjaro</a:t>
            </a:r>
          </a:p>
          <a:p>
            <a:endParaRPr lang="fr-FR" dirty="0" smtClean="0"/>
          </a:p>
          <a:p>
            <a:r>
              <a:rPr lang="fr-FR" dirty="0" smtClean="0"/>
              <a:t>A                             D   E7</a:t>
            </a:r>
          </a:p>
          <a:p>
            <a:r>
              <a:rPr lang="fr-FR" dirty="0" err="1" smtClean="0"/>
              <a:t>Ell's</a:t>
            </a:r>
            <a:r>
              <a:rPr lang="fr-FR" dirty="0" smtClean="0"/>
              <a:t> te feront un blanc manteau ^</a:t>
            </a:r>
          </a:p>
          <a:p>
            <a:r>
              <a:rPr lang="fr-FR" dirty="0" smtClean="0"/>
              <a:t>A          D      A  E7</a:t>
            </a:r>
          </a:p>
          <a:p>
            <a:r>
              <a:rPr lang="fr-FR" dirty="0" smtClean="0"/>
              <a:t>Où tu pourras dormi - </a:t>
            </a:r>
            <a:r>
              <a:rPr lang="fr-FR" dirty="0" err="1" smtClean="0"/>
              <a:t>ir</a:t>
            </a:r>
            <a:endParaRPr lang="fr-FR" dirty="0" smtClean="0"/>
          </a:p>
          <a:p>
            <a:r>
              <a:rPr lang="fr-FR" dirty="0" smtClean="0"/>
              <a:t>A                             D</a:t>
            </a:r>
          </a:p>
          <a:p>
            <a:r>
              <a:rPr lang="fr-FR" dirty="0" err="1" smtClean="0"/>
              <a:t>Ell's</a:t>
            </a:r>
            <a:r>
              <a:rPr lang="fr-FR" dirty="0" smtClean="0"/>
              <a:t> te feront un blanc manteau</a:t>
            </a:r>
          </a:p>
          <a:p>
            <a:r>
              <a:rPr lang="fr-FR" dirty="0" smtClean="0"/>
              <a:t>   E7             A       D</a:t>
            </a:r>
          </a:p>
          <a:p>
            <a:r>
              <a:rPr lang="fr-FR" dirty="0" smtClean="0"/>
              <a:t>Où tu pourras dormir, dormir, </a:t>
            </a:r>
          </a:p>
          <a:p>
            <a:r>
              <a:rPr lang="fr-FR" dirty="0" smtClean="0"/>
              <a:t>    A       D        E7 A D E7 A</a:t>
            </a:r>
          </a:p>
          <a:p>
            <a:r>
              <a:rPr lang="fr-FR" dirty="0" smtClean="0"/>
              <a:t>dormir, dormir ^ bientôt 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fr-FR" dirty="0" smtClean="0"/>
              <a:t>Les portes du pénitencier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6000768"/>
          </a:xfrm>
        </p:spPr>
        <p:txBody>
          <a:bodyPr numCol="2">
            <a:normAutofit fontScale="55000" lnSpcReduction="20000"/>
          </a:bodyPr>
          <a:lstStyle/>
          <a:p>
            <a:r>
              <a:rPr lang="fr-FR" dirty="0" err="1" smtClean="0"/>
              <a:t>Lam</a:t>
            </a:r>
            <a:r>
              <a:rPr lang="fr-FR" dirty="0" smtClean="0"/>
              <a:t>               do      ré      fa</a:t>
            </a:r>
          </a:p>
          <a:p>
            <a:r>
              <a:rPr lang="fr-FR" dirty="0" smtClean="0"/>
              <a:t>1- Les portes du pénitencier</a:t>
            </a:r>
          </a:p>
          <a:p>
            <a:r>
              <a:rPr lang="fr-FR" dirty="0" smtClean="0"/>
              <a:t>         </a:t>
            </a:r>
            <a:r>
              <a:rPr lang="fr-FR" dirty="0" err="1" smtClean="0"/>
              <a:t>lam</a:t>
            </a:r>
            <a:r>
              <a:rPr lang="fr-FR" dirty="0" smtClean="0"/>
              <a:t>       do     mi7 </a:t>
            </a:r>
          </a:p>
          <a:p>
            <a:r>
              <a:rPr lang="fr-FR" dirty="0" smtClean="0"/>
              <a:t>Bientôt vont se fermer</a:t>
            </a:r>
          </a:p>
          <a:p>
            <a:r>
              <a:rPr lang="fr-FR" dirty="0" smtClean="0"/>
              <a:t>              </a:t>
            </a:r>
            <a:r>
              <a:rPr lang="fr-FR" dirty="0" err="1" smtClean="0"/>
              <a:t>Lam</a:t>
            </a:r>
            <a:r>
              <a:rPr lang="fr-FR" dirty="0" smtClean="0"/>
              <a:t>   do     ré         fa </a:t>
            </a:r>
          </a:p>
          <a:p>
            <a:r>
              <a:rPr lang="fr-FR" dirty="0" smtClean="0"/>
              <a:t>Et c'est là que je finirai ma vie</a:t>
            </a:r>
          </a:p>
          <a:p>
            <a:r>
              <a:rPr lang="fr-FR" dirty="0" smtClean="0"/>
              <a:t>              </a:t>
            </a:r>
            <a:r>
              <a:rPr lang="fr-FR" dirty="0" err="1" smtClean="0"/>
              <a:t>lam</a:t>
            </a:r>
            <a:r>
              <a:rPr lang="fr-FR" dirty="0" smtClean="0"/>
              <a:t>         mi7         </a:t>
            </a:r>
            <a:r>
              <a:rPr lang="fr-FR" dirty="0" err="1" smtClean="0"/>
              <a:t>lam</a:t>
            </a:r>
            <a:endParaRPr lang="fr-FR" dirty="0" smtClean="0"/>
          </a:p>
          <a:p>
            <a:r>
              <a:rPr lang="fr-FR" dirty="0" err="1" smtClean="0"/>
              <a:t>Comm</a:t>
            </a:r>
            <a:r>
              <a:rPr lang="fr-FR" dirty="0" smtClean="0"/>
              <a:t>' d'autres gars l'ont finie </a:t>
            </a:r>
          </a:p>
          <a:p>
            <a:endParaRPr lang="fr-FR" dirty="0" smtClean="0"/>
          </a:p>
          <a:p>
            <a:r>
              <a:rPr lang="fr-FR" dirty="0" err="1" smtClean="0"/>
              <a:t>lam</a:t>
            </a:r>
            <a:r>
              <a:rPr lang="fr-FR" dirty="0" smtClean="0"/>
              <a:t> do ré fa</a:t>
            </a:r>
          </a:p>
          <a:p>
            <a:r>
              <a:rPr lang="fr-FR" dirty="0" smtClean="0"/>
              <a:t>Pour moi ma mère a donné</a:t>
            </a:r>
          </a:p>
          <a:p>
            <a:r>
              <a:rPr lang="fr-FR" dirty="0" err="1" smtClean="0"/>
              <a:t>lam</a:t>
            </a:r>
            <a:r>
              <a:rPr lang="fr-FR" dirty="0" smtClean="0"/>
              <a:t> do mi7 </a:t>
            </a:r>
          </a:p>
          <a:p>
            <a:r>
              <a:rPr lang="fr-FR" dirty="0" smtClean="0"/>
              <a:t>Sa robe de mariée</a:t>
            </a:r>
          </a:p>
          <a:p>
            <a:r>
              <a:rPr lang="fr-FR" dirty="0" err="1" smtClean="0"/>
              <a:t>lam</a:t>
            </a:r>
            <a:r>
              <a:rPr lang="fr-FR" dirty="0" smtClean="0"/>
              <a:t> do ré fa </a:t>
            </a:r>
          </a:p>
          <a:p>
            <a:r>
              <a:rPr lang="fr-FR" dirty="0" smtClean="0"/>
              <a:t>Peux-tu jamais me pardonner</a:t>
            </a:r>
          </a:p>
          <a:p>
            <a:r>
              <a:rPr lang="fr-FR" dirty="0" err="1" smtClean="0"/>
              <a:t>lam</a:t>
            </a:r>
            <a:r>
              <a:rPr lang="fr-FR" dirty="0" smtClean="0"/>
              <a:t> mi7 </a:t>
            </a:r>
            <a:r>
              <a:rPr lang="fr-FR" dirty="0" err="1" smtClean="0"/>
              <a:t>lam</a:t>
            </a:r>
            <a:endParaRPr lang="fr-FR" dirty="0" smtClean="0"/>
          </a:p>
          <a:p>
            <a:r>
              <a:rPr lang="fr-FR" dirty="0" smtClean="0"/>
              <a:t>Je t'ai trop fait pleurer</a:t>
            </a:r>
          </a:p>
          <a:p>
            <a:r>
              <a:rPr lang="fr-FR" dirty="0" err="1" smtClean="0"/>
              <a:t>lam</a:t>
            </a:r>
            <a:r>
              <a:rPr lang="fr-FR" dirty="0" smtClean="0"/>
              <a:t> do ré fa</a:t>
            </a:r>
          </a:p>
          <a:p>
            <a:r>
              <a:rPr lang="fr-FR" dirty="0" smtClean="0"/>
              <a:t>Le soleil n'est pas fait pour nous</a:t>
            </a:r>
          </a:p>
          <a:p>
            <a:r>
              <a:rPr lang="fr-FR" dirty="0" err="1" smtClean="0"/>
              <a:t>lam</a:t>
            </a:r>
            <a:r>
              <a:rPr lang="fr-FR" dirty="0" smtClean="0"/>
              <a:t> do mi7 </a:t>
            </a:r>
          </a:p>
          <a:p>
            <a:r>
              <a:rPr lang="fr-FR" dirty="0" smtClean="0"/>
              <a:t>C'est la nuit qu'on peut tricher</a:t>
            </a:r>
          </a:p>
          <a:p>
            <a:r>
              <a:rPr lang="fr-FR" dirty="0" err="1" smtClean="0"/>
              <a:t>lam</a:t>
            </a:r>
            <a:r>
              <a:rPr lang="fr-FR" dirty="0" smtClean="0"/>
              <a:t> do ré fa </a:t>
            </a:r>
          </a:p>
          <a:p>
            <a:r>
              <a:rPr lang="fr-FR" dirty="0" smtClean="0"/>
              <a:t>Toi qui ce soir a tout perdu</a:t>
            </a:r>
          </a:p>
          <a:p>
            <a:r>
              <a:rPr lang="fr-FR" dirty="0" err="1" smtClean="0"/>
              <a:t>lam</a:t>
            </a:r>
            <a:r>
              <a:rPr lang="fr-FR" dirty="0" smtClean="0"/>
              <a:t> mi7 </a:t>
            </a:r>
            <a:r>
              <a:rPr lang="fr-FR" dirty="0" err="1" smtClean="0"/>
              <a:t>lam</a:t>
            </a:r>
            <a:endParaRPr lang="fr-FR" dirty="0" smtClean="0"/>
          </a:p>
          <a:p>
            <a:r>
              <a:rPr lang="fr-FR" dirty="0" smtClean="0"/>
              <a:t>Demain tu peux gagner. </a:t>
            </a:r>
          </a:p>
          <a:p>
            <a:r>
              <a:rPr lang="fr-FR" dirty="0" err="1" smtClean="0"/>
              <a:t>lam</a:t>
            </a:r>
            <a:r>
              <a:rPr lang="fr-FR" dirty="0" smtClean="0"/>
              <a:t> do ré fa</a:t>
            </a:r>
          </a:p>
          <a:p>
            <a:r>
              <a:rPr lang="fr-FR" dirty="0" smtClean="0"/>
              <a:t>2- 0 mères, écoutez-moi</a:t>
            </a:r>
          </a:p>
          <a:p>
            <a:r>
              <a:rPr lang="fr-FR" dirty="0" err="1" smtClean="0"/>
              <a:t>lam</a:t>
            </a:r>
            <a:r>
              <a:rPr lang="fr-FR" dirty="0" smtClean="0"/>
              <a:t> do mi7 </a:t>
            </a:r>
          </a:p>
          <a:p>
            <a:r>
              <a:rPr lang="fr-FR" dirty="0" smtClean="0"/>
              <a:t>Ne laissez jamais vos garçons</a:t>
            </a:r>
          </a:p>
          <a:p>
            <a:r>
              <a:rPr lang="fr-FR" dirty="0" err="1" smtClean="0"/>
              <a:t>lam</a:t>
            </a:r>
            <a:r>
              <a:rPr lang="fr-FR" dirty="0" smtClean="0"/>
              <a:t> do ré fa </a:t>
            </a:r>
          </a:p>
          <a:p>
            <a:r>
              <a:rPr lang="fr-FR" dirty="0" smtClean="0"/>
              <a:t>Seuls la nuit traîner dans les rues</a:t>
            </a:r>
          </a:p>
          <a:p>
            <a:r>
              <a:rPr lang="fr-FR" dirty="0" err="1" smtClean="0"/>
              <a:t>lam</a:t>
            </a:r>
            <a:r>
              <a:rPr lang="fr-FR" dirty="0" smtClean="0"/>
              <a:t> mi7 </a:t>
            </a:r>
            <a:r>
              <a:rPr lang="fr-FR" dirty="0" err="1" smtClean="0"/>
              <a:t>lam</a:t>
            </a:r>
            <a:endParaRPr lang="fr-FR" dirty="0" smtClean="0"/>
          </a:p>
          <a:p>
            <a:r>
              <a:rPr lang="fr-FR" dirty="0" smtClean="0"/>
              <a:t>Ils iront tout droit en prison </a:t>
            </a:r>
          </a:p>
          <a:p>
            <a:endParaRPr lang="fr-FR" dirty="0" smtClean="0"/>
          </a:p>
          <a:p>
            <a:r>
              <a:rPr lang="fr-FR" dirty="0" err="1" smtClean="0"/>
              <a:t>lam</a:t>
            </a:r>
            <a:r>
              <a:rPr lang="fr-FR" dirty="0" smtClean="0"/>
              <a:t> do ré fa</a:t>
            </a:r>
          </a:p>
          <a:p>
            <a:r>
              <a:rPr lang="fr-FR" dirty="0" smtClean="0"/>
              <a:t>Toi la fille qui m'a aimé</a:t>
            </a:r>
          </a:p>
          <a:p>
            <a:r>
              <a:rPr lang="fr-FR" dirty="0" err="1" smtClean="0"/>
              <a:t>lam</a:t>
            </a:r>
            <a:r>
              <a:rPr lang="fr-FR" dirty="0" smtClean="0"/>
              <a:t> do mi7 </a:t>
            </a:r>
          </a:p>
          <a:p>
            <a:r>
              <a:rPr lang="fr-FR" dirty="0" smtClean="0"/>
              <a:t>Je t'ai trop fait pleurer</a:t>
            </a:r>
          </a:p>
          <a:p>
            <a:r>
              <a:rPr lang="fr-FR" dirty="0" err="1" smtClean="0"/>
              <a:t>lam</a:t>
            </a:r>
            <a:r>
              <a:rPr lang="fr-FR" dirty="0" smtClean="0"/>
              <a:t> do ré fa </a:t>
            </a:r>
          </a:p>
          <a:p>
            <a:r>
              <a:rPr lang="fr-FR" dirty="0" smtClean="0"/>
              <a:t>Les larmes de honte que tu as versées</a:t>
            </a:r>
          </a:p>
          <a:p>
            <a:r>
              <a:rPr lang="fr-FR" dirty="0" err="1" smtClean="0"/>
              <a:t>lam</a:t>
            </a:r>
            <a:r>
              <a:rPr lang="fr-FR" dirty="0" smtClean="0"/>
              <a:t> mi7 </a:t>
            </a:r>
            <a:r>
              <a:rPr lang="fr-FR" dirty="0" err="1" smtClean="0"/>
              <a:t>lam</a:t>
            </a:r>
            <a:endParaRPr lang="fr-FR" dirty="0" smtClean="0"/>
          </a:p>
          <a:p>
            <a:r>
              <a:rPr lang="fr-FR" dirty="0" smtClean="0"/>
              <a:t>Il faut les oublier </a:t>
            </a:r>
          </a:p>
          <a:p>
            <a:endParaRPr lang="fr-FR" dirty="0" smtClean="0"/>
          </a:p>
          <a:p>
            <a:r>
              <a:rPr lang="fr-FR" dirty="0" err="1" smtClean="0"/>
              <a:t>lam</a:t>
            </a:r>
            <a:r>
              <a:rPr lang="fr-FR" dirty="0" smtClean="0"/>
              <a:t> do ré fa</a:t>
            </a:r>
          </a:p>
          <a:p>
            <a:r>
              <a:rPr lang="fr-FR" dirty="0" smtClean="0"/>
              <a:t>Les portes du pénitencier</a:t>
            </a:r>
          </a:p>
          <a:p>
            <a:r>
              <a:rPr lang="fr-FR" dirty="0" err="1" smtClean="0"/>
              <a:t>lam</a:t>
            </a:r>
            <a:r>
              <a:rPr lang="fr-FR" dirty="0" smtClean="0"/>
              <a:t> do mi7 </a:t>
            </a:r>
          </a:p>
          <a:p>
            <a:r>
              <a:rPr lang="fr-FR" dirty="0" smtClean="0"/>
              <a:t>Bientôt vont se fermer</a:t>
            </a:r>
          </a:p>
          <a:p>
            <a:r>
              <a:rPr lang="fr-FR" dirty="0" err="1" smtClean="0"/>
              <a:t>lam</a:t>
            </a:r>
            <a:r>
              <a:rPr lang="fr-FR" dirty="0" smtClean="0"/>
              <a:t> do ré fa </a:t>
            </a:r>
          </a:p>
          <a:p>
            <a:r>
              <a:rPr lang="fr-FR" dirty="0" smtClean="0"/>
              <a:t>Et c'est là que je finirai ma vie</a:t>
            </a:r>
          </a:p>
          <a:p>
            <a:r>
              <a:rPr lang="fr-FR" dirty="0" err="1" smtClean="0"/>
              <a:t>lam</a:t>
            </a:r>
            <a:r>
              <a:rPr lang="fr-FR" dirty="0" smtClean="0"/>
              <a:t> mi7 </a:t>
            </a:r>
            <a:r>
              <a:rPr lang="fr-FR" dirty="0" err="1" smtClean="0"/>
              <a:t>lam</a:t>
            </a:r>
            <a:endParaRPr lang="fr-FR" dirty="0" smtClean="0"/>
          </a:p>
          <a:p>
            <a:r>
              <a:rPr lang="fr-FR" dirty="0" err="1" smtClean="0"/>
              <a:t>Comm</a:t>
            </a:r>
            <a:r>
              <a:rPr lang="fr-FR" dirty="0" smtClean="0"/>
              <a:t>' d'autres gars l'ont finie </a:t>
            </a:r>
          </a:p>
          <a:p>
            <a:r>
              <a:rPr lang="fr-FR" dirty="0" smtClean="0"/>
              <a:t> </a:t>
            </a:r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L’hymne à l’amour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929354"/>
          </a:xfrm>
        </p:spPr>
        <p:txBody>
          <a:bodyPr numCol="2">
            <a:normAutofit fontScale="475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            C            E                            Am  </a:t>
            </a:r>
            <a:r>
              <a:rPr lang="fr-FR" dirty="0" err="1" smtClean="0"/>
              <a:t>Am</a:t>
            </a:r>
            <a:r>
              <a:rPr lang="fr-FR" dirty="0" smtClean="0"/>
              <a:t>/G</a:t>
            </a:r>
          </a:p>
          <a:p>
            <a:r>
              <a:rPr lang="fr-FR" dirty="0" smtClean="0"/>
              <a:t>Le ciel bleu sur nous peut s'écrouler</a:t>
            </a:r>
          </a:p>
          <a:p>
            <a:r>
              <a:rPr lang="fr-FR" dirty="0" smtClean="0"/>
              <a:t>         Dm                                G     G+</a:t>
            </a:r>
          </a:p>
          <a:p>
            <a:r>
              <a:rPr lang="fr-FR" dirty="0" smtClean="0"/>
              <a:t>Et la terre peut bien s'effondrer</a:t>
            </a:r>
          </a:p>
          <a:p>
            <a:r>
              <a:rPr lang="fr-FR" dirty="0" smtClean="0"/>
              <a:t>            C      E         F      Fm  </a:t>
            </a:r>
          </a:p>
          <a:p>
            <a:r>
              <a:rPr lang="fr-FR" dirty="0" smtClean="0"/>
              <a:t>Peu importe si tu m'aimes</a:t>
            </a:r>
          </a:p>
          <a:p>
            <a:r>
              <a:rPr lang="fr-FR" dirty="0" smtClean="0"/>
              <a:t>           C            A7            Dm    G</a:t>
            </a:r>
          </a:p>
          <a:p>
            <a:r>
              <a:rPr lang="fr-FR" dirty="0" smtClean="0"/>
              <a:t>Je me fous du monde entier</a:t>
            </a:r>
          </a:p>
          <a:p>
            <a:r>
              <a:rPr lang="fr-FR" dirty="0" smtClean="0"/>
              <a:t>                   C         E                          Am </a:t>
            </a:r>
          </a:p>
          <a:p>
            <a:r>
              <a:rPr lang="fr-FR" dirty="0" smtClean="0"/>
              <a:t>Tant qu' l'amour inondera mes matins</a:t>
            </a:r>
          </a:p>
          <a:p>
            <a:r>
              <a:rPr lang="fr-FR" dirty="0" smtClean="0"/>
              <a:t>                       Dm                               G         G+</a:t>
            </a:r>
          </a:p>
          <a:p>
            <a:r>
              <a:rPr lang="fr-FR" dirty="0" smtClean="0"/>
              <a:t>Tant qu'mon corps frémira sous tes mains</a:t>
            </a:r>
          </a:p>
          <a:p>
            <a:r>
              <a:rPr lang="fr-FR" dirty="0" smtClean="0"/>
              <a:t>                 C         E            F           Fm </a:t>
            </a:r>
          </a:p>
          <a:p>
            <a:r>
              <a:rPr lang="fr-FR" dirty="0" smtClean="0"/>
              <a:t>Peu m'importent les  problèmes</a:t>
            </a:r>
          </a:p>
          <a:p>
            <a:r>
              <a:rPr lang="fr-FR" dirty="0" smtClean="0"/>
              <a:t>            C       Am              Dm G7 C</a:t>
            </a:r>
          </a:p>
          <a:p>
            <a:r>
              <a:rPr lang="fr-FR" dirty="0" smtClean="0"/>
              <a:t>Mon amour, puisque tu m'aimes.</a:t>
            </a:r>
          </a:p>
          <a:p>
            <a:endParaRPr lang="fr-FR" dirty="0" smtClean="0"/>
          </a:p>
          <a:p>
            <a:r>
              <a:rPr lang="fr-FR" dirty="0" smtClean="0"/>
              <a:t>           Am          E            Am     </a:t>
            </a:r>
          </a:p>
          <a:p>
            <a:r>
              <a:rPr lang="fr-FR" dirty="0" smtClean="0"/>
              <a:t>J'irais jusqu'au bout du monde</a:t>
            </a:r>
          </a:p>
          <a:p>
            <a:r>
              <a:rPr lang="fr-FR" dirty="0" smtClean="0"/>
              <a:t>           E                           Am   </a:t>
            </a:r>
          </a:p>
          <a:p>
            <a:r>
              <a:rPr lang="fr-FR" dirty="0" smtClean="0"/>
              <a:t>Je me ferais teindre en blonde</a:t>
            </a:r>
          </a:p>
          <a:p>
            <a:r>
              <a:rPr lang="fr-FR" dirty="0" smtClean="0"/>
              <a:t>          F                    E  </a:t>
            </a:r>
          </a:p>
          <a:p>
            <a:r>
              <a:rPr lang="fr-FR" dirty="0" smtClean="0"/>
              <a:t>Si tu me le demandais</a:t>
            </a:r>
          </a:p>
          <a:p>
            <a:r>
              <a:rPr lang="fr-FR" dirty="0" smtClean="0"/>
              <a:t>            Am    E         Am </a:t>
            </a:r>
          </a:p>
          <a:p>
            <a:r>
              <a:rPr lang="fr-FR" dirty="0" smtClean="0"/>
              <a:t>J'irais décrocher la lune</a:t>
            </a:r>
          </a:p>
          <a:p>
            <a:r>
              <a:rPr lang="fr-FR" dirty="0" smtClean="0"/>
              <a:t>            E               Am  </a:t>
            </a:r>
          </a:p>
          <a:p>
            <a:r>
              <a:rPr lang="fr-FR" dirty="0" smtClean="0"/>
              <a:t>J'irais voler la fortune</a:t>
            </a:r>
          </a:p>
          <a:p>
            <a:r>
              <a:rPr lang="fr-FR" dirty="0" smtClean="0"/>
              <a:t>         Dm    Am       E </a:t>
            </a:r>
          </a:p>
          <a:p>
            <a:r>
              <a:rPr lang="fr-FR" dirty="0" smtClean="0"/>
              <a:t>Si tu me le demandais </a:t>
            </a:r>
          </a:p>
          <a:p>
            <a:r>
              <a:rPr lang="fr-FR" dirty="0" smtClean="0"/>
              <a:t>            Am     E         Am </a:t>
            </a:r>
          </a:p>
          <a:p>
            <a:r>
              <a:rPr lang="fr-FR" dirty="0" smtClean="0"/>
              <a:t>J'irais loin de ma patrie</a:t>
            </a:r>
          </a:p>
          <a:p>
            <a:endParaRPr lang="fr-FR" dirty="0" smtClean="0"/>
          </a:p>
          <a:p>
            <a:r>
              <a:rPr lang="fr-FR" dirty="0" smtClean="0"/>
              <a:t>         E                  Am   </a:t>
            </a:r>
          </a:p>
          <a:p>
            <a:pPr>
              <a:buNone/>
            </a:pPr>
            <a:r>
              <a:rPr lang="fr-FR" dirty="0" smtClean="0"/>
              <a:t>	Je renierais mes amis</a:t>
            </a:r>
          </a:p>
          <a:p>
            <a:r>
              <a:rPr lang="fr-FR" dirty="0" smtClean="0"/>
              <a:t>          Dm    Am      E</a:t>
            </a:r>
          </a:p>
          <a:p>
            <a:r>
              <a:rPr lang="fr-FR" dirty="0" smtClean="0"/>
              <a:t>Si tu me le demandais</a:t>
            </a:r>
          </a:p>
          <a:p>
            <a:r>
              <a:rPr lang="fr-FR" dirty="0" smtClean="0"/>
              <a:t>               Dm     G 7    C</a:t>
            </a:r>
          </a:p>
          <a:p>
            <a:r>
              <a:rPr lang="fr-FR" dirty="0" smtClean="0"/>
              <a:t>On peut bien rire de moi</a:t>
            </a:r>
          </a:p>
          <a:p>
            <a:r>
              <a:rPr lang="fr-FR" dirty="0" smtClean="0"/>
              <a:t>        E                       Am</a:t>
            </a:r>
          </a:p>
          <a:p>
            <a:r>
              <a:rPr lang="fr-FR" dirty="0" smtClean="0"/>
              <a:t>Je ferais n'importe quoi</a:t>
            </a:r>
          </a:p>
          <a:p>
            <a:r>
              <a:rPr lang="fr-FR" dirty="0" smtClean="0"/>
              <a:t>         F         E          E   </a:t>
            </a:r>
          </a:p>
          <a:p>
            <a:r>
              <a:rPr lang="fr-FR" dirty="0" smtClean="0"/>
              <a:t>Si tu me le demandais.</a:t>
            </a:r>
          </a:p>
          <a:p>
            <a:r>
              <a:rPr lang="fr-FR" dirty="0" smtClean="0"/>
              <a:t>          C         E                       Am </a:t>
            </a:r>
          </a:p>
          <a:p>
            <a:r>
              <a:rPr lang="fr-FR" dirty="0" smtClean="0"/>
              <a:t>Si un jour la vie t'arrache à moi</a:t>
            </a:r>
          </a:p>
          <a:p>
            <a:r>
              <a:rPr lang="fr-FR" dirty="0" smtClean="0"/>
              <a:t>          Dm                                     G     G+ </a:t>
            </a:r>
          </a:p>
          <a:p>
            <a:r>
              <a:rPr lang="fr-FR" dirty="0" smtClean="0"/>
              <a:t>Si tu meurs, que tu sois loin de moi</a:t>
            </a:r>
          </a:p>
          <a:p>
            <a:r>
              <a:rPr lang="fr-FR" dirty="0" smtClean="0"/>
              <a:t>                C       E       F      Fm </a:t>
            </a:r>
          </a:p>
          <a:p>
            <a:r>
              <a:rPr lang="fr-FR" dirty="0" smtClean="0"/>
              <a:t>Peu m'importe si tu m'aimes</a:t>
            </a:r>
          </a:p>
          <a:p>
            <a:r>
              <a:rPr lang="fr-FR" dirty="0" smtClean="0"/>
              <a:t>               C           A7      Dm    G</a:t>
            </a:r>
          </a:p>
          <a:p>
            <a:r>
              <a:rPr lang="fr-FR" dirty="0" smtClean="0"/>
              <a:t>Car moi, je mourrai aussi</a:t>
            </a:r>
          </a:p>
          <a:p>
            <a:r>
              <a:rPr lang="fr-FR" dirty="0" smtClean="0"/>
              <a:t>               C              E                    Am </a:t>
            </a:r>
          </a:p>
          <a:p>
            <a:r>
              <a:rPr lang="fr-FR" dirty="0" smtClean="0"/>
              <a:t>Nous aurons pour nous l'éternité</a:t>
            </a:r>
          </a:p>
          <a:p>
            <a:r>
              <a:rPr lang="fr-FR" dirty="0" smtClean="0"/>
              <a:t>             Dm                                  G   G+  </a:t>
            </a:r>
          </a:p>
          <a:p>
            <a:r>
              <a:rPr lang="fr-FR" dirty="0" smtClean="0"/>
              <a:t>Dans le bleu de toute l'immensité</a:t>
            </a:r>
          </a:p>
          <a:p>
            <a:r>
              <a:rPr lang="fr-FR" dirty="0" smtClean="0"/>
              <a:t>               C    E                  F    Fm </a:t>
            </a:r>
          </a:p>
          <a:p>
            <a:r>
              <a:rPr lang="fr-FR" dirty="0" smtClean="0"/>
              <a:t>Dans le ciel,   plus de problèmes</a:t>
            </a:r>
          </a:p>
          <a:p>
            <a:r>
              <a:rPr lang="fr-FR" dirty="0" smtClean="0"/>
              <a:t>             C    Am            Dm G   C</a:t>
            </a:r>
          </a:p>
          <a:p>
            <a:r>
              <a:rPr lang="fr-FR" dirty="0" smtClean="0"/>
              <a:t>Dieu réunit ceux qui s'aiment.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Mes mains sur tes hanches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357958"/>
          </a:xfrm>
        </p:spPr>
        <p:txBody>
          <a:bodyPr>
            <a:normAutofit fontScale="47500" lnSpcReduction="20000"/>
          </a:bodyPr>
          <a:lstStyle/>
          <a:p>
            <a:r>
              <a:rPr lang="fr-FR" dirty="0" smtClean="0"/>
              <a:t>C                                                                                                   Dm</a:t>
            </a:r>
          </a:p>
          <a:p>
            <a:r>
              <a:rPr lang="fr-FR" dirty="0" smtClean="0"/>
              <a:t>Sois pas fâchée si je te chante les souvenirs de mes quinze ans</a:t>
            </a:r>
          </a:p>
          <a:p>
            <a:r>
              <a:rPr lang="fr-FR" dirty="0" smtClean="0"/>
              <a:t> Dm                                                                         G7        C</a:t>
            </a:r>
          </a:p>
          <a:p>
            <a:r>
              <a:rPr lang="fr-FR" dirty="0" smtClean="0"/>
              <a:t>Ne boudes pas si tu es absente de me rêveries d'adolescent</a:t>
            </a:r>
          </a:p>
          <a:p>
            <a:r>
              <a:rPr lang="fr-FR" dirty="0" smtClean="0"/>
              <a:t>C                                                                                        Dm</a:t>
            </a:r>
          </a:p>
          <a:p>
            <a:r>
              <a:rPr lang="fr-FR" dirty="0" smtClean="0"/>
              <a:t>Ces amourettes insignifiantes ont préparé un grand amour</a:t>
            </a:r>
          </a:p>
          <a:p>
            <a:r>
              <a:rPr lang="fr-FR" dirty="0" smtClean="0"/>
              <a:t>                      F                      F                          G7                 C</a:t>
            </a:r>
          </a:p>
          <a:p>
            <a:r>
              <a:rPr lang="fr-FR" dirty="0" smtClean="0"/>
              <a:t>Et c'est pourquoi , je te les chante et les présente tour à tour </a:t>
            </a:r>
          </a:p>
          <a:p>
            <a:r>
              <a:rPr lang="fr-FR" dirty="0" smtClean="0"/>
              <a:t>                          F                     F                          G7                 C      C7</a:t>
            </a:r>
          </a:p>
          <a:p>
            <a:r>
              <a:rPr lang="fr-FR" dirty="0" smtClean="0"/>
              <a:t>Oui c'est pourquoi , je te les chante et les présente tour à tour </a:t>
            </a:r>
          </a:p>
          <a:p>
            <a:r>
              <a:rPr lang="fr-FR" dirty="0" smtClean="0"/>
              <a:t>          F                                                       G7                            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Mais laisse mes mains sur tes hanches ne fais pas ces yeux furibonds</a:t>
            </a:r>
          </a:p>
          <a:p>
            <a:r>
              <a:rPr lang="fr-FR" dirty="0" smtClean="0"/>
              <a:t>Dm                          </a:t>
            </a:r>
            <a:r>
              <a:rPr lang="fr-FR" dirty="0" err="1" smtClean="0"/>
              <a:t>Dm</a:t>
            </a:r>
            <a:r>
              <a:rPr lang="fr-FR" dirty="0" smtClean="0"/>
              <a:t>                     G7                         C</a:t>
            </a:r>
          </a:p>
          <a:p>
            <a:r>
              <a:rPr lang="fr-FR" dirty="0" smtClean="0"/>
              <a:t>Oui tu l'auras ta revanche tu seras ma dernière chanson</a:t>
            </a:r>
          </a:p>
          <a:p>
            <a:r>
              <a:rPr lang="fr-FR" dirty="0" smtClean="0"/>
              <a:t>           C                                                                                          Dm</a:t>
            </a:r>
          </a:p>
          <a:p>
            <a:r>
              <a:rPr lang="fr-FR" dirty="0" smtClean="0"/>
              <a:t>Dans chaque fille que j'ai connue c'est un peu toi que je cherchais</a:t>
            </a:r>
          </a:p>
          <a:p>
            <a:r>
              <a:rPr lang="fr-FR" dirty="0" smtClean="0"/>
              <a:t>Dm                                                                         G7                       C</a:t>
            </a:r>
          </a:p>
          <a:p>
            <a:r>
              <a:rPr lang="fr-FR" dirty="0" smtClean="0"/>
              <a:t>Quand dans mes bras je t'ai tenue moi je tremblais, je comprenais</a:t>
            </a:r>
          </a:p>
          <a:p>
            <a:r>
              <a:rPr lang="fr-FR" dirty="0" smtClean="0"/>
              <a:t>C                                                                                     Dm</a:t>
            </a:r>
          </a:p>
          <a:p>
            <a:r>
              <a:rPr lang="fr-FR" dirty="0" smtClean="0"/>
              <a:t>Que tu es sortie d'une fable pour venir habiter mon rêve</a:t>
            </a:r>
          </a:p>
          <a:p>
            <a:r>
              <a:rPr lang="fr-FR" dirty="0" smtClean="0"/>
              <a:t>              F                     C                              G7                 C</a:t>
            </a:r>
          </a:p>
          <a:p>
            <a:r>
              <a:rPr lang="fr-FR" dirty="0" smtClean="0"/>
              <a:t>Et ce serait bien regrettable que notre amour ainsi s'</a:t>
            </a:r>
            <a:r>
              <a:rPr lang="fr-FR" dirty="0" err="1" smtClean="0"/>
              <a:t>achêve</a:t>
            </a:r>
            <a:endParaRPr lang="fr-FR" dirty="0" smtClean="0"/>
          </a:p>
          <a:p>
            <a:r>
              <a:rPr lang="fr-FR" dirty="0" smtClean="0"/>
              <a:t>                 F                      C                            G7                   C         C7</a:t>
            </a:r>
          </a:p>
          <a:p>
            <a:r>
              <a:rPr lang="fr-FR" dirty="0" smtClean="0"/>
              <a:t>Oui ce serait bien regrettable que notre amour ainsi s'achève</a:t>
            </a:r>
          </a:p>
          <a:p>
            <a:r>
              <a:rPr lang="fr-FR" dirty="0" smtClean="0"/>
              <a:t>C7      F                                                       G7                           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Mais laisse mes mains sur tes hanches ne fais pas ces yeux furibonds</a:t>
            </a:r>
          </a:p>
          <a:p>
            <a:r>
              <a:rPr lang="fr-FR" dirty="0" smtClean="0"/>
              <a:t>Dm                                                     G7                           C</a:t>
            </a:r>
          </a:p>
          <a:p>
            <a:r>
              <a:rPr lang="fr-FR" dirty="0" smtClean="0"/>
              <a:t>Oui tu l'auras ta revanche tu seras ma dernière chanson</a:t>
            </a:r>
          </a:p>
          <a:p>
            <a:r>
              <a:rPr lang="fr-FR" dirty="0" smtClean="0"/>
              <a:t> F                                                        G7                             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Laisse mes mains sur tes hanches ne fais pas ces yeux furibonds</a:t>
            </a:r>
          </a:p>
          <a:p>
            <a:r>
              <a:rPr lang="fr-FR" dirty="0" smtClean="0"/>
              <a:t>Dm                                                      G7                        C</a:t>
            </a:r>
          </a:p>
          <a:p>
            <a:r>
              <a:rPr lang="fr-FR" dirty="0" smtClean="0"/>
              <a:t>Oui tu l'auras ta revanche tu seras ma dernière chanson.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Milord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 numCol="2">
            <a:normAutofit fontScale="475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Refrain 1:</a:t>
            </a:r>
          </a:p>
          <a:p>
            <a:r>
              <a:rPr lang="fr-FR" dirty="0" smtClean="0"/>
              <a:t>Allez </a:t>
            </a:r>
            <a:r>
              <a:rPr lang="fr-FR" dirty="0" err="1" smtClean="0"/>
              <a:t>ve</a:t>
            </a:r>
            <a:r>
              <a:rPr lang="fr-FR" dirty="0" smtClean="0"/>
              <a:t>[D]nez Milord</a:t>
            </a:r>
          </a:p>
          <a:p>
            <a:r>
              <a:rPr lang="fr-FR" dirty="0" smtClean="0"/>
              <a:t>Vous asseoir [F]à ma table</a:t>
            </a:r>
          </a:p>
          <a:p>
            <a:r>
              <a:rPr lang="fr-FR" dirty="0" smtClean="0"/>
              <a:t>Il fait si [D]froid de[</a:t>
            </a:r>
            <a:r>
              <a:rPr lang="fr-FR" dirty="0" err="1" smtClean="0"/>
              <a:t>Bm</a:t>
            </a:r>
            <a:r>
              <a:rPr lang="fr-FR" dirty="0" smtClean="0"/>
              <a:t>]hors</a:t>
            </a:r>
          </a:p>
          <a:p>
            <a:r>
              <a:rPr lang="fr-FR" dirty="0" smtClean="0"/>
              <a:t>[E7]Ici c'est </a:t>
            </a:r>
            <a:r>
              <a:rPr lang="fr-FR" dirty="0" err="1" smtClean="0"/>
              <a:t>confor</a:t>
            </a:r>
            <a:r>
              <a:rPr lang="fr-FR" dirty="0" smtClean="0"/>
              <a:t>[A7]table</a:t>
            </a:r>
          </a:p>
          <a:p>
            <a:r>
              <a:rPr lang="fr-FR" dirty="0" smtClean="0"/>
              <a:t>Laissez-vous [D]</a:t>
            </a:r>
            <a:r>
              <a:rPr lang="fr-FR" dirty="0" err="1" smtClean="0"/>
              <a:t>fair</a:t>
            </a:r>
            <a:r>
              <a:rPr lang="fr-FR" dirty="0" smtClean="0"/>
              <a:t>' Milord</a:t>
            </a:r>
          </a:p>
          <a:p>
            <a:r>
              <a:rPr lang="fr-FR" dirty="0" smtClean="0"/>
              <a:t>Et [C7]prenez [F]bien vos aises</a:t>
            </a:r>
          </a:p>
          <a:p>
            <a:r>
              <a:rPr lang="fr-FR" dirty="0" smtClean="0"/>
              <a:t>Vos peines [D]sur mon c&amp;#339;</a:t>
            </a:r>
            <a:r>
              <a:rPr lang="fr-FR" dirty="0" err="1" smtClean="0"/>
              <a:t>ur</a:t>
            </a:r>
            <a:endParaRPr lang="fr-FR" dirty="0" smtClean="0"/>
          </a:p>
          <a:p>
            <a:r>
              <a:rPr lang="fr-FR" dirty="0" smtClean="0"/>
              <a:t>Et [E7]vos pieds sur un' [A7]chaise</a:t>
            </a:r>
          </a:p>
          <a:p>
            <a:r>
              <a:rPr lang="fr-FR" dirty="0" smtClean="0"/>
              <a:t>Je vous con[D]nais Milord</a:t>
            </a:r>
          </a:p>
          <a:p>
            <a:r>
              <a:rPr lang="fr-FR" dirty="0" smtClean="0"/>
              <a:t>Vous n' m'avez [F]jamais vue</a:t>
            </a:r>
          </a:p>
          <a:p>
            <a:r>
              <a:rPr lang="fr-FR" dirty="0" smtClean="0"/>
              <a:t>Je n' suis qu' un' [D]</a:t>
            </a:r>
            <a:r>
              <a:rPr lang="fr-FR" dirty="0" err="1" smtClean="0"/>
              <a:t>fill</a:t>
            </a:r>
            <a:r>
              <a:rPr lang="fr-FR" dirty="0" smtClean="0"/>
              <a:t>' [</a:t>
            </a:r>
            <a:r>
              <a:rPr lang="fr-FR" dirty="0" err="1" smtClean="0"/>
              <a:t>F#m</a:t>
            </a:r>
            <a:r>
              <a:rPr lang="fr-FR" dirty="0" smtClean="0"/>
              <a:t>]/[C#]du [</a:t>
            </a:r>
            <a:r>
              <a:rPr lang="fr-FR" dirty="0" err="1" smtClean="0"/>
              <a:t>Bm</a:t>
            </a:r>
            <a:r>
              <a:rPr lang="fr-FR" dirty="0" smtClean="0"/>
              <a:t>]port</a:t>
            </a:r>
          </a:p>
          <a:p>
            <a:r>
              <a:rPr lang="fr-FR" dirty="0" smtClean="0"/>
              <a:t>[D]/[A]Une ombre de la rue [D] </a:t>
            </a:r>
          </a:p>
          <a:p>
            <a:endParaRPr lang="fr-FR" dirty="0" smtClean="0"/>
          </a:p>
          <a:p>
            <a:r>
              <a:rPr lang="fr-FR" dirty="0" smtClean="0"/>
              <a:t>1 Pour[Dm]tant j' vous ai frôlé</a:t>
            </a:r>
          </a:p>
          <a:p>
            <a:r>
              <a:rPr lang="fr-FR" dirty="0" smtClean="0"/>
              <a:t>Quand vous passiez hier</a:t>
            </a:r>
          </a:p>
          <a:p>
            <a:r>
              <a:rPr lang="fr-FR" dirty="0" smtClean="0"/>
              <a:t>Vous n'étiez pas peu fier</a:t>
            </a:r>
          </a:p>
          <a:p>
            <a:r>
              <a:rPr lang="fr-FR" dirty="0" smtClean="0"/>
              <a:t>Dam' [C6]le ciel vous comblait</a:t>
            </a:r>
          </a:p>
          <a:p>
            <a:r>
              <a:rPr lang="fr-FR" dirty="0" smtClean="0"/>
              <a:t>Vo[Bb6]</a:t>
            </a:r>
            <a:r>
              <a:rPr lang="fr-FR" dirty="0" err="1" smtClean="0"/>
              <a:t>tre</a:t>
            </a:r>
            <a:r>
              <a:rPr lang="fr-FR" dirty="0" smtClean="0"/>
              <a:t> foulard de soie</a:t>
            </a:r>
          </a:p>
          <a:p>
            <a:r>
              <a:rPr lang="fr-FR" dirty="0" smtClean="0"/>
              <a:t>Flottant sur vos épaules</a:t>
            </a:r>
          </a:p>
          <a:p>
            <a:r>
              <a:rPr lang="fr-FR" dirty="0" smtClean="0"/>
              <a:t>Vous aviez le beau rôle</a:t>
            </a:r>
          </a:p>
          <a:p>
            <a:r>
              <a:rPr lang="fr-FR" dirty="0" smtClean="0"/>
              <a:t>On [</a:t>
            </a:r>
            <a:r>
              <a:rPr lang="fr-FR" dirty="0" err="1" smtClean="0"/>
              <a:t>Bb</a:t>
            </a:r>
            <a:r>
              <a:rPr lang="fr-FR" dirty="0" smtClean="0"/>
              <a:t>]aurait dit le Fm]roi</a:t>
            </a:r>
          </a:p>
          <a:p>
            <a:r>
              <a:rPr lang="fr-FR" dirty="0" smtClean="0"/>
              <a:t>Vous [Dm]marchiez en vainqueur</a:t>
            </a:r>
          </a:p>
          <a:p>
            <a:r>
              <a:rPr lang="fr-FR" dirty="0" smtClean="0"/>
              <a:t>Au bras d'un' </a:t>
            </a:r>
            <a:r>
              <a:rPr lang="fr-FR" dirty="0" err="1" smtClean="0"/>
              <a:t>demoi</a:t>
            </a:r>
            <a:r>
              <a:rPr lang="fr-FR" dirty="0" smtClean="0"/>
              <a:t>[</a:t>
            </a:r>
            <a:r>
              <a:rPr lang="fr-FR" dirty="0" err="1" smtClean="0"/>
              <a:t>Bb</a:t>
            </a:r>
            <a:r>
              <a:rPr lang="fr-FR" dirty="0" smtClean="0"/>
              <a:t>]selle</a:t>
            </a:r>
          </a:p>
          <a:p>
            <a:r>
              <a:rPr lang="fr-FR" dirty="0" smtClean="0"/>
              <a:t>Mon [</a:t>
            </a:r>
            <a:r>
              <a:rPr lang="fr-FR" dirty="0" err="1" smtClean="0"/>
              <a:t>Bb</a:t>
            </a:r>
            <a:r>
              <a:rPr lang="fr-FR" dirty="0" smtClean="0"/>
              <a:t>]dieu ! qu'elle était [A]belle</a:t>
            </a:r>
          </a:p>
          <a:p>
            <a:r>
              <a:rPr lang="fr-FR" dirty="0" smtClean="0"/>
              <a:t>J'en [Bb6]ai froid dans le [A7/9b]c&amp;#339;</a:t>
            </a:r>
            <a:r>
              <a:rPr lang="fr-FR" dirty="0" err="1" smtClean="0"/>
              <a:t>ur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Refrain 1</a:t>
            </a:r>
          </a:p>
          <a:p>
            <a:endParaRPr lang="fr-FR" dirty="0" smtClean="0"/>
          </a:p>
          <a:p>
            <a:r>
              <a:rPr lang="fr-FR" dirty="0" smtClean="0"/>
              <a:t>2- </a:t>
            </a:r>
            <a:r>
              <a:rPr lang="fr-FR" dirty="0" err="1" smtClean="0"/>
              <a:t>Dir</a:t>
            </a:r>
            <a:r>
              <a:rPr lang="fr-FR" dirty="0" smtClean="0"/>
              <a:t>' qu'il suffit parfois</a:t>
            </a:r>
          </a:p>
          <a:p>
            <a:r>
              <a:rPr lang="fr-FR" dirty="0" smtClean="0"/>
              <a:t>Qu'il y ait un navire</a:t>
            </a:r>
          </a:p>
          <a:p>
            <a:r>
              <a:rPr lang="fr-FR" dirty="0" smtClean="0"/>
              <a:t>Pour que tout se déchire</a:t>
            </a:r>
          </a:p>
          <a:p>
            <a:r>
              <a:rPr lang="fr-FR" dirty="0" smtClean="0"/>
              <a:t>Quand le </a:t>
            </a:r>
            <a:r>
              <a:rPr lang="fr-FR" dirty="0" err="1" smtClean="0"/>
              <a:t>navir</a:t>
            </a:r>
            <a:r>
              <a:rPr lang="fr-FR" dirty="0" smtClean="0"/>
              <a:t>' s'en va</a:t>
            </a:r>
          </a:p>
          <a:p>
            <a:r>
              <a:rPr lang="fr-FR" dirty="0" smtClean="0"/>
              <a:t>Il </a:t>
            </a:r>
            <a:r>
              <a:rPr lang="fr-FR" dirty="0" err="1" smtClean="0"/>
              <a:t>emm</a:t>
            </a:r>
            <a:r>
              <a:rPr lang="fr-FR" dirty="0" smtClean="0"/>
              <a:t>' nait avec lui</a:t>
            </a:r>
          </a:p>
          <a:p>
            <a:r>
              <a:rPr lang="fr-FR" dirty="0" smtClean="0"/>
              <a:t>La douce aux yeux si tendres</a:t>
            </a:r>
          </a:p>
          <a:p>
            <a:r>
              <a:rPr lang="fr-FR" dirty="0" smtClean="0"/>
              <a:t>Qui n'a pas su comprendre</a:t>
            </a:r>
          </a:p>
          <a:p>
            <a:r>
              <a:rPr lang="fr-FR" dirty="0" smtClean="0"/>
              <a:t>Qu'</a:t>
            </a:r>
            <a:r>
              <a:rPr lang="fr-FR" dirty="0" err="1" smtClean="0"/>
              <a:t>ell</a:t>
            </a:r>
            <a:r>
              <a:rPr lang="fr-FR" dirty="0" smtClean="0"/>
              <a:t>' brisait votre vie</a:t>
            </a:r>
          </a:p>
          <a:p>
            <a:r>
              <a:rPr lang="fr-FR" dirty="0" smtClean="0"/>
              <a:t>L'amour ça fait pleurer</a:t>
            </a:r>
          </a:p>
          <a:p>
            <a:r>
              <a:rPr lang="fr-FR" dirty="0" smtClean="0"/>
              <a:t>Comme quoi l'existence</a:t>
            </a:r>
          </a:p>
          <a:p>
            <a:r>
              <a:rPr lang="fr-FR" dirty="0" smtClean="0"/>
              <a:t>Ca vous </a:t>
            </a:r>
            <a:r>
              <a:rPr lang="fr-FR" dirty="0" err="1" smtClean="0"/>
              <a:t>donn</a:t>
            </a:r>
            <a:r>
              <a:rPr lang="fr-FR" dirty="0" smtClean="0"/>
              <a:t>' </a:t>
            </a:r>
            <a:r>
              <a:rPr lang="fr-FR" dirty="0" err="1" smtClean="0"/>
              <a:t>tout's</a:t>
            </a:r>
            <a:r>
              <a:rPr lang="fr-FR" dirty="0" smtClean="0"/>
              <a:t> les chances</a:t>
            </a:r>
          </a:p>
          <a:p>
            <a:r>
              <a:rPr lang="fr-FR" dirty="0" smtClean="0"/>
              <a:t>Pour les reprendre après</a:t>
            </a:r>
          </a:p>
          <a:p>
            <a:endParaRPr lang="fr-FR" dirty="0" smtClean="0"/>
          </a:p>
          <a:p>
            <a:r>
              <a:rPr lang="fr-FR" dirty="0" smtClean="0"/>
              <a:t>Refrain 2:</a:t>
            </a:r>
          </a:p>
          <a:p>
            <a:r>
              <a:rPr lang="fr-FR" dirty="0" smtClean="0"/>
              <a:t>Allez venez Milord</a:t>
            </a:r>
          </a:p>
          <a:p>
            <a:r>
              <a:rPr lang="fr-FR" dirty="0" smtClean="0"/>
              <a:t>Vous avez flair d'un môme</a:t>
            </a:r>
          </a:p>
          <a:p>
            <a:r>
              <a:rPr lang="fr-FR" dirty="0" smtClean="0"/>
              <a:t>Laissez vous </a:t>
            </a:r>
            <a:r>
              <a:rPr lang="fr-FR" dirty="0" err="1" smtClean="0"/>
              <a:t>fair</a:t>
            </a:r>
            <a:r>
              <a:rPr lang="fr-FR" dirty="0" smtClean="0"/>
              <a:t>' Milord</a:t>
            </a:r>
          </a:p>
          <a:p>
            <a:r>
              <a:rPr lang="fr-FR" dirty="0" smtClean="0"/>
              <a:t>Venez dans mon royaume</a:t>
            </a:r>
          </a:p>
          <a:p>
            <a:r>
              <a:rPr lang="fr-FR" dirty="0" smtClean="0"/>
              <a:t>Je soigne le remords</a:t>
            </a:r>
          </a:p>
          <a:p>
            <a:r>
              <a:rPr lang="fr-FR" dirty="0" smtClean="0"/>
              <a:t>Je chante la romance</a:t>
            </a:r>
          </a:p>
          <a:p>
            <a:r>
              <a:rPr lang="fr-FR" dirty="0" smtClean="0"/>
              <a:t>Je chante les Milords</a:t>
            </a:r>
          </a:p>
          <a:p>
            <a:r>
              <a:rPr lang="fr-FR" dirty="0" smtClean="0"/>
              <a:t>Qui n'ont pas eu de chance</a:t>
            </a:r>
          </a:p>
          <a:p>
            <a:r>
              <a:rPr lang="fr-FR" dirty="0" smtClean="0"/>
              <a:t>Regardez moi Milord</a:t>
            </a:r>
          </a:p>
          <a:p>
            <a:r>
              <a:rPr lang="fr-FR" dirty="0" smtClean="0"/>
              <a:t>Vous n' </a:t>
            </a:r>
            <a:r>
              <a:rPr lang="fr-FR" dirty="0" err="1" smtClean="0"/>
              <a:t>mavez</a:t>
            </a:r>
            <a:r>
              <a:rPr lang="fr-FR" dirty="0" smtClean="0"/>
              <a:t> jamais vue</a:t>
            </a:r>
          </a:p>
          <a:p>
            <a:r>
              <a:rPr lang="fr-FR" dirty="0" smtClean="0"/>
              <a:t>Mais vous pleurez Milord</a:t>
            </a:r>
          </a:p>
          <a:p>
            <a:r>
              <a:rPr lang="fr-FR" dirty="0" smtClean="0"/>
              <a:t>Ca j' l'aurais jamais cru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Mon amant de Saint-Jean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6072206"/>
          </a:xfrm>
        </p:spPr>
        <p:txBody>
          <a:bodyPr numCol="2">
            <a:normAutofit fontScale="55000" lnSpcReduction="20000"/>
          </a:bodyPr>
          <a:lstStyle/>
          <a:p>
            <a:r>
              <a:rPr lang="fr-FR" dirty="0" smtClean="0"/>
              <a:t>         Dm                                                         </a:t>
            </a:r>
          </a:p>
          <a:p>
            <a:r>
              <a:rPr lang="fr-FR" dirty="0" smtClean="0"/>
              <a:t>Je ne sais pourquoi j'allais danser</a:t>
            </a:r>
          </a:p>
          <a:p>
            <a:r>
              <a:rPr lang="fr-FR" dirty="0" smtClean="0"/>
              <a:t>               </a:t>
            </a:r>
            <a:r>
              <a:rPr lang="fr-FR" dirty="0" err="1" smtClean="0"/>
              <a:t>Gm</a:t>
            </a:r>
            <a:r>
              <a:rPr lang="fr-FR" dirty="0" smtClean="0"/>
              <a:t>             Dm     </a:t>
            </a:r>
          </a:p>
          <a:p>
            <a:r>
              <a:rPr lang="fr-FR" dirty="0" smtClean="0"/>
              <a:t>A Saint-Jean au musette,</a:t>
            </a:r>
          </a:p>
          <a:p>
            <a:r>
              <a:rPr lang="fr-FR" dirty="0" smtClean="0"/>
              <a:t>                      Dm                                </a:t>
            </a:r>
            <a:r>
              <a:rPr lang="fr-FR" dirty="0" err="1" smtClean="0"/>
              <a:t>Gm</a:t>
            </a:r>
            <a:endParaRPr lang="fr-FR" dirty="0" smtClean="0"/>
          </a:p>
          <a:p>
            <a:r>
              <a:rPr lang="fr-FR" dirty="0" smtClean="0"/>
              <a:t>Mais quand un gars m'a pris un baiser,</a:t>
            </a:r>
          </a:p>
          <a:p>
            <a:r>
              <a:rPr lang="fr-FR" dirty="0" smtClean="0"/>
              <a:t>                  A7                  Dm</a:t>
            </a:r>
          </a:p>
          <a:p>
            <a:r>
              <a:rPr lang="fr-FR" dirty="0" smtClean="0"/>
              <a:t>J'ai frissonné, j'étais chipée</a:t>
            </a:r>
          </a:p>
          <a:p>
            <a:r>
              <a:rPr lang="fr-FR" dirty="0" smtClean="0"/>
              <a:t>          Dm</a:t>
            </a:r>
          </a:p>
          <a:p>
            <a:pPr>
              <a:buNone/>
            </a:pPr>
            <a:r>
              <a:rPr lang="fr-FR" dirty="0" smtClean="0"/>
              <a:t>       Comment ne pas perdre la tête,</a:t>
            </a:r>
          </a:p>
          <a:p>
            <a:r>
              <a:rPr lang="fr-FR" dirty="0" smtClean="0"/>
              <a:t>       </a:t>
            </a:r>
            <a:r>
              <a:rPr lang="fr-FR" dirty="0" err="1" smtClean="0"/>
              <a:t>Gm</a:t>
            </a:r>
            <a:r>
              <a:rPr lang="fr-FR" dirty="0" smtClean="0"/>
              <a:t>                             Dm</a:t>
            </a:r>
          </a:p>
          <a:p>
            <a:r>
              <a:rPr lang="fr-FR" dirty="0" smtClean="0"/>
              <a:t>Serrée par des bras audacieux</a:t>
            </a:r>
          </a:p>
          <a:p>
            <a:r>
              <a:rPr lang="fr-FR" dirty="0" smtClean="0"/>
              <a:t>        C7     </a:t>
            </a:r>
          </a:p>
          <a:p>
            <a:r>
              <a:rPr lang="fr-FR" dirty="0" smtClean="0"/>
              <a:t>Car l'on croit toujours</a:t>
            </a:r>
          </a:p>
          <a:p>
            <a:r>
              <a:rPr lang="fr-FR" dirty="0" smtClean="0"/>
              <a:t>         Dm </a:t>
            </a:r>
          </a:p>
          <a:p>
            <a:r>
              <a:rPr lang="fr-FR" dirty="0" smtClean="0"/>
              <a:t>Aux doux mots d'amour</a:t>
            </a:r>
          </a:p>
          <a:p>
            <a:r>
              <a:rPr lang="fr-FR" dirty="0" smtClean="0"/>
              <a:t>                                  </a:t>
            </a:r>
            <a:r>
              <a:rPr lang="fr-FR" dirty="0" err="1" smtClean="0"/>
              <a:t>Gm</a:t>
            </a:r>
            <a:r>
              <a:rPr lang="fr-FR" dirty="0" smtClean="0"/>
              <a:t>        A7</a:t>
            </a:r>
          </a:p>
          <a:p>
            <a:r>
              <a:rPr lang="fr-FR" dirty="0" smtClean="0"/>
              <a:t>Quand ils sont dits avec les yeux</a:t>
            </a:r>
          </a:p>
          <a:p>
            <a:r>
              <a:rPr lang="fr-FR" dirty="0" smtClean="0"/>
              <a:t>Dm</a:t>
            </a:r>
          </a:p>
          <a:p>
            <a:r>
              <a:rPr lang="fr-FR" dirty="0" smtClean="0"/>
              <a:t>Moi qui l'aimais tant,</a:t>
            </a:r>
          </a:p>
          <a:p>
            <a:r>
              <a:rPr lang="fr-FR" dirty="0" smtClean="0"/>
              <a:t>                                   </a:t>
            </a:r>
            <a:r>
              <a:rPr lang="fr-FR" dirty="0" err="1" smtClean="0"/>
              <a:t>Gm</a:t>
            </a:r>
            <a:r>
              <a:rPr lang="fr-FR" dirty="0" smtClean="0"/>
              <a:t>                   Dm</a:t>
            </a:r>
          </a:p>
          <a:p>
            <a:r>
              <a:rPr lang="fr-FR" dirty="0" smtClean="0"/>
              <a:t>Je le trouvais le plus beau de Saint-Jean,</a:t>
            </a:r>
          </a:p>
          <a:p>
            <a:r>
              <a:rPr lang="fr-FR" dirty="0" err="1" smtClean="0"/>
              <a:t>Gm</a:t>
            </a:r>
            <a:r>
              <a:rPr lang="fr-FR" dirty="0" smtClean="0"/>
              <a:t>                Dm</a:t>
            </a:r>
          </a:p>
          <a:p>
            <a:r>
              <a:rPr lang="fr-FR" dirty="0" smtClean="0"/>
              <a:t>Je restais grisée</a:t>
            </a:r>
          </a:p>
          <a:p>
            <a:r>
              <a:rPr lang="fr-FR" dirty="0" smtClean="0"/>
              <a:t>                    A7</a:t>
            </a:r>
          </a:p>
          <a:p>
            <a:r>
              <a:rPr lang="fr-FR" dirty="0" smtClean="0"/>
              <a:t>Sans volonté</a:t>
            </a:r>
          </a:p>
          <a:p>
            <a:r>
              <a:rPr lang="fr-FR" dirty="0" smtClean="0"/>
              <a:t>                     Dm</a:t>
            </a:r>
          </a:p>
          <a:p>
            <a:r>
              <a:rPr lang="fr-FR" dirty="0" smtClean="0"/>
              <a:t>Sous ses baisers.</a:t>
            </a:r>
          </a:p>
          <a:p>
            <a:endParaRPr lang="fr-FR" dirty="0" smtClean="0"/>
          </a:p>
          <a:p>
            <a:r>
              <a:rPr lang="fr-FR" dirty="0" smtClean="0"/>
              <a:t>Sans plus réfléchir, je lui donnais</a:t>
            </a:r>
          </a:p>
          <a:p>
            <a:r>
              <a:rPr lang="fr-FR" dirty="0" smtClean="0"/>
              <a:t>Le meilleur de mon être</a:t>
            </a:r>
          </a:p>
          <a:p>
            <a:r>
              <a:rPr lang="fr-FR" dirty="0" smtClean="0"/>
              <a:t>Beau parleur chaque fois qu'il mentait,</a:t>
            </a:r>
          </a:p>
          <a:p>
            <a:r>
              <a:rPr lang="fr-FR" dirty="0" smtClean="0"/>
              <a:t>Je le savais, mais je l'aimais.</a:t>
            </a:r>
          </a:p>
          <a:p>
            <a:endParaRPr lang="fr-FR" dirty="0" smtClean="0"/>
          </a:p>
          <a:p>
            <a:r>
              <a:rPr lang="fr-FR" dirty="0" smtClean="0"/>
              <a:t>Mais hélas, à Saint-Jean comme ailleurs</a:t>
            </a:r>
          </a:p>
          <a:p>
            <a:r>
              <a:rPr lang="fr-FR" dirty="0" smtClean="0"/>
              <a:t>Un serment n'est qu'un leurre</a:t>
            </a:r>
          </a:p>
          <a:p>
            <a:r>
              <a:rPr lang="fr-FR" dirty="0" smtClean="0"/>
              <a:t>J'étais folle de croire au bonheur,</a:t>
            </a:r>
          </a:p>
          <a:p>
            <a:r>
              <a:rPr lang="fr-FR" dirty="0" smtClean="0"/>
              <a:t>Et de vouloir garder son cœur.</a:t>
            </a:r>
          </a:p>
          <a:p>
            <a:endParaRPr lang="fr-FR" dirty="0" smtClean="0"/>
          </a:p>
          <a:p>
            <a:r>
              <a:rPr lang="fr-FR" dirty="0" smtClean="0"/>
              <a:t>Comment ne pas perdre la tête,</a:t>
            </a:r>
          </a:p>
          <a:p>
            <a:r>
              <a:rPr lang="fr-FR" dirty="0" smtClean="0"/>
              <a:t>Serrée par des bras audacieux</a:t>
            </a:r>
          </a:p>
          <a:p>
            <a:r>
              <a:rPr lang="fr-FR" dirty="0" smtClean="0"/>
              <a:t>Car l'on croit toujours</a:t>
            </a:r>
          </a:p>
          <a:p>
            <a:r>
              <a:rPr lang="fr-FR" dirty="0" smtClean="0"/>
              <a:t>Aux doux mots d'amour</a:t>
            </a:r>
          </a:p>
          <a:p>
            <a:r>
              <a:rPr lang="fr-FR" dirty="0" smtClean="0"/>
              <a:t>Quand ils sont dits avec les yeux</a:t>
            </a:r>
          </a:p>
          <a:p>
            <a:r>
              <a:rPr lang="fr-FR" dirty="0" smtClean="0"/>
              <a:t>Moi qui l'aimais tant,</a:t>
            </a:r>
          </a:p>
          <a:p>
            <a:r>
              <a:rPr lang="fr-FR" dirty="0" smtClean="0"/>
              <a:t>Mon bel amour, mon amant de Saint-Jean,</a:t>
            </a:r>
          </a:p>
          <a:p>
            <a:r>
              <a:rPr lang="fr-FR" dirty="0" smtClean="0"/>
              <a:t>Il ne m'aime plus</a:t>
            </a:r>
          </a:p>
          <a:p>
            <a:r>
              <a:rPr lang="fr-FR" dirty="0" smtClean="0"/>
              <a:t>C'est du passé</a:t>
            </a:r>
          </a:p>
          <a:p>
            <a:r>
              <a:rPr lang="fr-FR" dirty="0" smtClean="0"/>
              <a:t>N'en parlons plus.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Mon manège à moi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 numCol="2">
            <a:normAutofit fontScale="70000" lnSpcReduction="20000"/>
          </a:bodyPr>
          <a:lstStyle/>
          <a:p>
            <a:r>
              <a:rPr lang="fr-FR" dirty="0" smtClean="0"/>
              <a:t>                                          La</a:t>
            </a:r>
          </a:p>
          <a:p>
            <a:r>
              <a:rPr lang="fr-FR" dirty="0" smtClean="0"/>
              <a:t>Refrain: Tu me fait tourner la tête</a:t>
            </a:r>
          </a:p>
          <a:p>
            <a:r>
              <a:rPr lang="fr-FR" dirty="0" smtClean="0"/>
              <a:t>                                            Mi7</a:t>
            </a:r>
          </a:p>
          <a:p>
            <a:r>
              <a:rPr lang="fr-FR" dirty="0" smtClean="0"/>
              <a:t>Mon manège à moi c'est toi</a:t>
            </a:r>
          </a:p>
          <a:p>
            <a:r>
              <a:rPr lang="fr-FR" dirty="0" smtClean="0"/>
              <a:t>Je suis toujours à la fête</a:t>
            </a:r>
          </a:p>
          <a:p>
            <a:r>
              <a:rPr lang="fr-FR" dirty="0" smtClean="0"/>
              <a:t>                                            La  </a:t>
            </a:r>
          </a:p>
          <a:p>
            <a:r>
              <a:rPr lang="fr-FR" dirty="0" smtClean="0"/>
              <a:t>Quand tu me tiens dans tes bras</a:t>
            </a:r>
          </a:p>
          <a:p>
            <a:r>
              <a:rPr lang="fr-FR" dirty="0" smtClean="0"/>
              <a:t>Je ferai le tour du monde</a:t>
            </a:r>
          </a:p>
          <a:p>
            <a:r>
              <a:rPr lang="fr-FR" dirty="0" smtClean="0"/>
              <a:t>                                            Mi7</a:t>
            </a:r>
          </a:p>
          <a:p>
            <a:r>
              <a:rPr lang="fr-FR" dirty="0" smtClean="0"/>
              <a:t>ça ne tournerait pas plus que ça</a:t>
            </a:r>
          </a:p>
          <a:p>
            <a:r>
              <a:rPr lang="fr-FR" dirty="0" smtClean="0"/>
              <a:t>La terre n'est pas assez ronde</a:t>
            </a:r>
          </a:p>
          <a:p>
            <a:r>
              <a:rPr lang="fr-FR" dirty="0" smtClean="0"/>
              <a:t>                                                La</a:t>
            </a:r>
          </a:p>
          <a:p>
            <a:r>
              <a:rPr lang="fr-FR" dirty="0" smtClean="0"/>
              <a:t>Pour m'étourdir autant que toi.</a:t>
            </a:r>
          </a:p>
          <a:p>
            <a:endParaRPr lang="fr-FR" dirty="0" smtClean="0"/>
          </a:p>
          <a:p>
            <a:r>
              <a:rPr lang="fr-FR" dirty="0" smtClean="0"/>
              <a:t>2. Ah c'qu'on est bien tous les deux</a:t>
            </a:r>
          </a:p>
          <a:p>
            <a:r>
              <a:rPr lang="fr-FR" dirty="0" smtClean="0"/>
              <a:t>Quand on est ensemble nous deux</a:t>
            </a:r>
          </a:p>
          <a:p>
            <a:r>
              <a:rPr lang="fr-FR" dirty="0" smtClean="0"/>
              <a:t>Quelle vie on a tous les deux</a:t>
            </a:r>
          </a:p>
          <a:p>
            <a:r>
              <a:rPr lang="fr-FR" dirty="0" smtClean="0"/>
              <a:t>Quand on s'aime comme nous deux</a:t>
            </a:r>
          </a:p>
          <a:p>
            <a:r>
              <a:rPr lang="fr-FR" dirty="0" smtClean="0"/>
              <a:t>On pourrait changer de planète</a:t>
            </a:r>
          </a:p>
          <a:p>
            <a:r>
              <a:rPr lang="fr-FR" dirty="0" smtClean="0"/>
              <a:t>Tant que j'ai mon </a:t>
            </a:r>
            <a:r>
              <a:rPr lang="fr-FR" dirty="0" err="1" smtClean="0"/>
              <a:t>coeur</a:t>
            </a:r>
            <a:r>
              <a:rPr lang="fr-FR" dirty="0" smtClean="0"/>
              <a:t> près du tien</a:t>
            </a:r>
          </a:p>
          <a:p>
            <a:r>
              <a:rPr lang="fr-FR" dirty="0" smtClean="0"/>
              <a:t>J'entends les flonflons de la fête</a:t>
            </a:r>
          </a:p>
          <a:p>
            <a:r>
              <a:rPr lang="fr-FR" dirty="0" smtClean="0"/>
              <a:t>Et la terre n'y est pour rien.</a:t>
            </a:r>
          </a:p>
          <a:p>
            <a:endParaRPr lang="fr-FR" dirty="0" smtClean="0"/>
          </a:p>
          <a:p>
            <a:r>
              <a:rPr lang="fr-FR" dirty="0" smtClean="0"/>
              <a:t>3. Ah oui, parlons-en de la terre!</a:t>
            </a:r>
          </a:p>
          <a:p>
            <a:r>
              <a:rPr lang="fr-FR" dirty="0" smtClean="0"/>
              <a:t>Pour qui elle se prend la terre?</a:t>
            </a:r>
          </a:p>
          <a:p>
            <a:r>
              <a:rPr lang="fr-FR" dirty="0" smtClean="0"/>
              <a:t>Ma parole y a qu'elle sur terre!</a:t>
            </a:r>
          </a:p>
          <a:p>
            <a:r>
              <a:rPr lang="fr-FR" dirty="0" smtClean="0"/>
              <a:t>Y'a qu'elle pour faire tant de mystère</a:t>
            </a:r>
          </a:p>
          <a:p>
            <a:r>
              <a:rPr lang="fr-FR" dirty="0" smtClean="0"/>
              <a:t>Mais pour nous y a pas de problème</a:t>
            </a:r>
          </a:p>
          <a:p>
            <a:r>
              <a:rPr lang="fr-FR" dirty="0" smtClean="0"/>
              <a:t>Car c'est pour la vie qu'on s'aime</a:t>
            </a:r>
          </a:p>
          <a:p>
            <a:r>
              <a:rPr lang="fr-FR" dirty="0" smtClean="0"/>
              <a:t>Et si y'avait pas de vie même</a:t>
            </a:r>
          </a:p>
          <a:p>
            <a:r>
              <a:rPr lang="fr-FR" dirty="0" smtClean="0"/>
              <a:t>Nous on s'aimerait quand même.</a:t>
            </a:r>
          </a:p>
          <a:p>
            <a:endParaRPr lang="fr-FR" dirty="0" smtClean="0"/>
          </a:p>
          <a:p>
            <a:r>
              <a:rPr lang="fr-FR" dirty="0" smtClean="0"/>
              <a:t>Car... (Refrain)</a:t>
            </a:r>
          </a:p>
          <a:p>
            <a:endParaRPr lang="fr-FR" dirty="0" smtClean="0"/>
          </a:p>
          <a:p>
            <a:r>
              <a:rPr lang="fr-FR" dirty="0" smtClean="0"/>
              <a:t>Je ferai le tour du monde </a:t>
            </a:r>
          </a:p>
          <a:p>
            <a:r>
              <a:rPr lang="fr-FR" dirty="0" smtClean="0"/>
              <a:t>ça ne tournerait pas plus que ça</a:t>
            </a:r>
          </a:p>
          <a:p>
            <a:r>
              <a:rPr lang="fr-FR" dirty="0" smtClean="0"/>
              <a:t>La terre n'est pas assez ronde </a:t>
            </a:r>
          </a:p>
          <a:p>
            <a:r>
              <a:rPr lang="fr-FR" dirty="0" smtClean="0"/>
              <a:t>Mon manège à moi c'est toi.</a:t>
            </a:r>
            <a:endParaRPr lang="fr-FR" dirty="0"/>
          </a:p>
        </p:txBody>
      </p:sp>
    </p:spTree>
  </p:cSld>
  <p:clrMapOvr>
    <a:masterClrMapping/>
  </p:clrMapOvr>
  <p:transition advTm="103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388" y="0"/>
            <a:ext cx="2857488" cy="6715148"/>
          </a:xfrm>
        </p:spPr>
        <p:txBody>
          <a:bodyPr>
            <a:normAutofit/>
          </a:bodyPr>
          <a:lstStyle/>
          <a:p>
            <a:r>
              <a:rPr lang="fr-FR" dirty="0" smtClean="0"/>
              <a:t>Pommes Poires</a:t>
            </a:r>
            <a:br>
              <a:rPr lang="fr-FR" dirty="0" smtClean="0"/>
            </a:br>
            <a:r>
              <a:rPr lang="fr-FR" dirty="0" smtClean="0"/>
              <a:t>Scoubidou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246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dirty="0" smtClean="0"/>
              <a:t>        C                                   G7                       C</a:t>
            </a:r>
          </a:p>
          <a:p>
            <a:pPr>
              <a:buNone/>
            </a:pPr>
            <a:r>
              <a:rPr lang="fr-FR" dirty="0" smtClean="0"/>
              <a:t>         La rencontrant chez des amis , Je lui dis Mademoiselle </a:t>
            </a:r>
          </a:p>
          <a:p>
            <a:r>
              <a:rPr lang="fr-FR" dirty="0" smtClean="0"/>
              <a:t>         C                           G7                   C          G7        C</a:t>
            </a:r>
          </a:p>
          <a:p>
            <a:r>
              <a:rPr lang="fr-FR" dirty="0" smtClean="0"/>
              <a:t>Que faites-vous donc dans la vie Eh bien répondit-elle        </a:t>
            </a:r>
          </a:p>
          <a:p>
            <a:r>
              <a:rPr lang="fr-FR" dirty="0" smtClean="0"/>
              <a:t>                      C                     F               C</a:t>
            </a:r>
          </a:p>
          <a:p>
            <a:r>
              <a:rPr lang="fr-FR" dirty="0" smtClean="0"/>
              <a:t>Je vends des pommes, des poires, Et des scoubidou	</a:t>
            </a:r>
          </a:p>
          <a:p>
            <a:r>
              <a:rPr lang="fr-FR" dirty="0" smtClean="0"/>
              <a:t>C                                     F                                 C</a:t>
            </a:r>
          </a:p>
          <a:p>
            <a:r>
              <a:rPr lang="fr-FR" dirty="0" smtClean="0"/>
              <a:t>Pommes ?  (pommes) Poires ?  (poires) Et des</a:t>
            </a:r>
          </a:p>
          <a:p>
            <a:r>
              <a:rPr lang="fr-FR" dirty="0" smtClean="0"/>
              <a:t>  C</a:t>
            </a:r>
          </a:p>
          <a:p>
            <a:r>
              <a:rPr lang="fr-FR" dirty="0" smtClean="0"/>
              <a:t> </a:t>
            </a:r>
            <a:r>
              <a:rPr lang="fr-FR" dirty="0" err="1" smtClean="0"/>
              <a:t>Scoubidoubi</a:t>
            </a:r>
            <a:r>
              <a:rPr lang="fr-FR" dirty="0" smtClean="0"/>
              <a:t> OU - Ah ! </a:t>
            </a:r>
            <a:r>
              <a:rPr lang="fr-FR" dirty="0" err="1" smtClean="0"/>
              <a:t>Scoubidoubi</a:t>
            </a:r>
            <a:r>
              <a:rPr lang="fr-FR" dirty="0" smtClean="0"/>
              <a:t> OU. </a:t>
            </a:r>
          </a:p>
          <a:p>
            <a:r>
              <a:rPr lang="fr-FR" dirty="0" smtClean="0"/>
              <a:t>C                                G7                 C            G7        C</a:t>
            </a:r>
          </a:p>
          <a:p>
            <a:r>
              <a:rPr lang="fr-FR" dirty="0" smtClean="0"/>
              <a:t>On a dansé toute la nuit Puis au jour, on est partis</a:t>
            </a:r>
          </a:p>
          <a:p>
            <a:r>
              <a:rPr lang="fr-FR" dirty="0" smtClean="0"/>
              <a:t>          C                        G7                    C              G7       CP</a:t>
            </a:r>
          </a:p>
          <a:p>
            <a:r>
              <a:rPr lang="fr-FR" dirty="0" smtClean="0"/>
              <a:t>Chez moi... discuter de l'amour. De l'amour... et des fruits </a:t>
            </a:r>
          </a:p>
          <a:p>
            <a:r>
              <a:rPr lang="fr-FR" dirty="0" smtClean="0"/>
              <a:t>C                                      G7                                                      C           </a:t>
            </a:r>
          </a:p>
          <a:p>
            <a:r>
              <a:rPr lang="fr-FR" dirty="0" err="1" smtClean="0"/>
              <a:t>Comm</a:t>
            </a:r>
            <a:r>
              <a:rPr lang="fr-FR" dirty="0" smtClean="0"/>
              <a:t>' elle se trouvait bien, chez moi, Aussitôt elle s'installa </a:t>
            </a:r>
          </a:p>
          <a:p>
            <a:r>
              <a:rPr lang="fr-FR" dirty="0" smtClean="0"/>
              <a:t>     C                         G7                 C        G7          C</a:t>
            </a:r>
          </a:p>
          <a:p>
            <a:r>
              <a:rPr lang="fr-FR" dirty="0" smtClean="0"/>
              <a:t>Et le soir, en guis' de dîner Elle me faisait manger. </a:t>
            </a:r>
          </a:p>
          <a:p>
            <a:r>
              <a:rPr lang="fr-FR" dirty="0" smtClean="0"/>
              <a:t>C                              F                 </a:t>
            </a:r>
          </a:p>
          <a:p>
            <a:r>
              <a:rPr lang="fr-FR" dirty="0" smtClean="0"/>
              <a:t>Des pommes, des poires ! Et des </a:t>
            </a:r>
            <a:r>
              <a:rPr lang="fr-FR" dirty="0" err="1" smtClean="0"/>
              <a:t>Scoubidoubi</a:t>
            </a:r>
            <a:r>
              <a:rPr lang="fr-FR" dirty="0" smtClean="0"/>
              <a:t> OU - Ah !</a:t>
            </a:r>
          </a:p>
          <a:p>
            <a:r>
              <a:rPr lang="fr-FR" dirty="0" smtClean="0"/>
              <a:t>C                                            G7                        G7                                C                </a:t>
            </a:r>
          </a:p>
          <a:p>
            <a:r>
              <a:rPr lang="fr-FR" dirty="0" smtClean="0"/>
              <a:t>Ca n'pouvait pas durer longtemps Car les fruits, c'est comme l'amour </a:t>
            </a:r>
          </a:p>
          <a:p>
            <a:r>
              <a:rPr lang="fr-FR" dirty="0" smtClean="0"/>
              <a:t>         C                   G7              C               </a:t>
            </a:r>
          </a:p>
          <a:p>
            <a:r>
              <a:rPr lang="fr-FR" dirty="0" smtClean="0"/>
              <a:t>Faut en user modérément Sinon... ça joue des tours. </a:t>
            </a:r>
          </a:p>
          <a:p>
            <a:r>
              <a:rPr lang="fr-FR" dirty="0" smtClean="0"/>
              <a:t>      C                                             G7           C</a:t>
            </a:r>
          </a:p>
          <a:p>
            <a:r>
              <a:rPr lang="fr-FR" dirty="0" smtClean="0"/>
              <a:t>La leçon que j'en ai tirée Est facile à deviner </a:t>
            </a:r>
          </a:p>
          <a:p>
            <a:pPr>
              <a:buNone/>
            </a:pPr>
            <a:r>
              <a:rPr lang="fr-FR" dirty="0" smtClean="0"/>
              <a:t>     C                           F                         C</a:t>
            </a:r>
          </a:p>
          <a:p>
            <a:r>
              <a:rPr lang="fr-FR" dirty="0" err="1" smtClean="0"/>
              <a:t>Célibatair</a:t>
            </a:r>
            <a:r>
              <a:rPr lang="fr-FR" dirty="0" smtClean="0"/>
              <a:t>' vaut mieux rester Plutôt que de croquer </a:t>
            </a:r>
            <a:endParaRPr lang="fr-F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04056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Porom</a:t>
            </a:r>
            <a:r>
              <a:rPr lang="fr-FR" dirty="0" smtClean="0"/>
              <a:t> </a:t>
            </a:r>
            <a:r>
              <a:rPr lang="fr-FR" dirty="0" err="1" smtClean="0"/>
              <a:t>pompero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 numCol="2">
            <a:normAutofit fontScale="70000" lnSpcReduction="20000"/>
          </a:bodyPr>
          <a:lstStyle/>
          <a:p>
            <a:r>
              <a:rPr lang="es-ES" dirty="0" smtClean="0"/>
              <a:t>     Lam                                        </a:t>
            </a:r>
          </a:p>
          <a:p>
            <a:r>
              <a:rPr lang="es-ES" dirty="0" smtClean="0"/>
              <a:t>El trigo entre todas las flores</a:t>
            </a:r>
          </a:p>
          <a:p>
            <a:pPr>
              <a:buNone/>
            </a:pPr>
            <a:r>
              <a:rPr lang="es-ES" dirty="0" smtClean="0"/>
              <a:t>                                            Mi7             </a:t>
            </a:r>
          </a:p>
          <a:p>
            <a:r>
              <a:rPr lang="es-ES" dirty="0" smtClean="0"/>
              <a:t>ha elegido a la amapola,</a:t>
            </a:r>
          </a:p>
          <a:p>
            <a:r>
              <a:rPr lang="es-ES" dirty="0" smtClean="0"/>
              <a:t>y yo elijo a mi Dolores,</a:t>
            </a:r>
          </a:p>
          <a:p>
            <a:r>
              <a:rPr lang="es-ES" dirty="0" smtClean="0"/>
              <a:t>                                 Lam</a:t>
            </a:r>
          </a:p>
          <a:p>
            <a:r>
              <a:rPr lang="es-ES" dirty="0" smtClean="0"/>
              <a:t>Dolores, Lolita, Lola.</a:t>
            </a:r>
          </a:p>
          <a:p>
            <a:r>
              <a:rPr lang="es-ES" dirty="0" smtClean="0"/>
              <a:t>    Lam                         Sol</a:t>
            </a:r>
          </a:p>
          <a:p>
            <a:r>
              <a:rPr lang="es-ES" dirty="0" smtClean="0"/>
              <a:t>Y yo, y yo escojo a mi Dolores</a:t>
            </a:r>
          </a:p>
          <a:p>
            <a:r>
              <a:rPr lang="es-ES" dirty="0" smtClean="0"/>
              <a:t>                                                     Fa</a:t>
            </a:r>
          </a:p>
          <a:p>
            <a:pPr>
              <a:buNone/>
            </a:pPr>
            <a:r>
              <a:rPr lang="es-ES" dirty="0" smtClean="0"/>
              <a:t>que es la , que es la flor más perfumada,</a:t>
            </a:r>
          </a:p>
          <a:p>
            <a:pPr>
              <a:buNone/>
            </a:pPr>
            <a:r>
              <a:rPr lang="es-ES" dirty="0" smtClean="0"/>
              <a:t>                                               Mi</a:t>
            </a:r>
          </a:p>
          <a:p>
            <a:r>
              <a:rPr lang="es-ES" dirty="0" err="1" smtClean="0"/>
              <a:t>Doló</a:t>
            </a:r>
            <a:r>
              <a:rPr lang="es-ES" dirty="0" smtClean="0"/>
              <a:t>, Dolores, Lolita, Lola.</a:t>
            </a:r>
          </a:p>
          <a:p>
            <a:r>
              <a:rPr lang="es-ES" dirty="0" smtClean="0"/>
              <a:t>Lam</a:t>
            </a:r>
          </a:p>
          <a:p>
            <a:r>
              <a:rPr lang="es-ES" dirty="0" err="1" smtClean="0"/>
              <a:t>Porompom</a:t>
            </a:r>
            <a:r>
              <a:rPr lang="es-ES" dirty="0" smtClean="0"/>
              <a:t> </a:t>
            </a:r>
            <a:r>
              <a:rPr lang="es-ES" dirty="0" err="1" smtClean="0"/>
              <a:t>pón</a:t>
            </a:r>
            <a:r>
              <a:rPr lang="es-ES" dirty="0" smtClean="0"/>
              <a:t>, </a:t>
            </a:r>
            <a:r>
              <a:rPr lang="es-ES" dirty="0" err="1" smtClean="0"/>
              <a:t>poropo</a:t>
            </a:r>
            <a:r>
              <a:rPr lang="es-ES" dirty="0" smtClean="0"/>
              <a:t>, </a:t>
            </a:r>
            <a:r>
              <a:rPr lang="es-ES" dirty="0" err="1" smtClean="0"/>
              <a:t>porompom</a:t>
            </a:r>
            <a:r>
              <a:rPr lang="es-ES" dirty="0" smtClean="0"/>
              <a:t> </a:t>
            </a:r>
          </a:p>
          <a:p>
            <a:r>
              <a:rPr lang="es-ES" dirty="0" smtClean="0"/>
              <a:t>(Sol)  pero, </a:t>
            </a:r>
            <a:r>
              <a:rPr lang="es-ES" dirty="0" err="1" smtClean="0"/>
              <a:t>peró</a:t>
            </a:r>
            <a:r>
              <a:rPr lang="es-ES" dirty="0" smtClean="0"/>
              <a:t>,                Fa</a:t>
            </a:r>
          </a:p>
          <a:p>
            <a:r>
              <a:rPr lang="es-ES" dirty="0" err="1" smtClean="0"/>
              <a:t>poropo</a:t>
            </a:r>
            <a:r>
              <a:rPr lang="es-ES" dirty="0" smtClean="0"/>
              <a:t>, </a:t>
            </a:r>
            <a:r>
              <a:rPr lang="es-ES" dirty="0" err="1" smtClean="0"/>
              <a:t>porom</a:t>
            </a:r>
            <a:r>
              <a:rPr lang="es-ES" dirty="0" smtClean="0"/>
              <a:t> </a:t>
            </a:r>
            <a:r>
              <a:rPr lang="es-ES" dirty="0" err="1" smtClean="0"/>
              <a:t>pompero</a:t>
            </a:r>
            <a:r>
              <a:rPr lang="es-ES" dirty="0" smtClean="0"/>
              <a:t>, </a:t>
            </a:r>
            <a:r>
              <a:rPr lang="es-ES" dirty="0" err="1" smtClean="0"/>
              <a:t>peró</a:t>
            </a:r>
            <a:r>
              <a:rPr lang="es-ES" dirty="0" smtClean="0"/>
              <a:t>,</a:t>
            </a:r>
          </a:p>
          <a:p>
            <a:r>
              <a:rPr lang="es-ES" dirty="0" err="1" smtClean="0"/>
              <a:t>poropo</a:t>
            </a:r>
            <a:r>
              <a:rPr lang="es-ES" dirty="0" smtClean="0"/>
              <a:t>, </a:t>
            </a:r>
            <a:r>
              <a:rPr lang="es-ES" dirty="0" err="1" smtClean="0"/>
              <a:t>porompom</a:t>
            </a:r>
            <a:r>
              <a:rPr lang="es-ES" dirty="0" smtClean="0"/>
              <a:t> pon. (Mi)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A los chicos de mi cara</a:t>
            </a:r>
          </a:p>
          <a:p>
            <a:r>
              <a:rPr lang="es-ES" dirty="0" smtClean="0"/>
              <a:t>les voy a poner un </a:t>
            </a:r>
            <a:r>
              <a:rPr lang="es-ES" dirty="0" err="1" smtClean="0"/>
              <a:t>candao</a:t>
            </a:r>
            <a:endParaRPr lang="es-ES" dirty="0" smtClean="0"/>
          </a:p>
          <a:p>
            <a:r>
              <a:rPr lang="es-ES" dirty="0" smtClean="0"/>
              <a:t>por no ver las cosas raras</a:t>
            </a:r>
          </a:p>
          <a:p>
            <a:r>
              <a:rPr lang="es-ES" dirty="0" smtClean="0"/>
              <a:t>de este niñato </a:t>
            </a:r>
            <a:r>
              <a:rPr lang="es-ES" dirty="0" err="1" smtClean="0"/>
              <a:t>chalao</a:t>
            </a:r>
            <a:r>
              <a:rPr lang="es-ES" dirty="0" smtClean="0"/>
              <a:t>, por no,</a:t>
            </a:r>
          </a:p>
          <a:p>
            <a:r>
              <a:rPr lang="es-ES" dirty="0" smtClean="0"/>
              <a:t>por no ver las cosas raras de </a:t>
            </a:r>
            <a:r>
              <a:rPr lang="es-ES" dirty="0" err="1" smtClean="0"/>
              <a:t>esé</a:t>
            </a:r>
            <a:r>
              <a:rPr lang="es-ES" dirty="0" smtClean="0"/>
              <a:t>,</a:t>
            </a:r>
          </a:p>
          <a:p>
            <a:r>
              <a:rPr lang="es-ES" dirty="0" smtClean="0"/>
              <a:t>de ese niñato </a:t>
            </a:r>
            <a:r>
              <a:rPr lang="es-ES" dirty="0" err="1" smtClean="0"/>
              <a:t>chalao</a:t>
            </a:r>
            <a:r>
              <a:rPr lang="es-ES" dirty="0" smtClean="0"/>
              <a:t> que te,</a:t>
            </a:r>
          </a:p>
          <a:p>
            <a:r>
              <a:rPr lang="es-ES" dirty="0" smtClean="0"/>
              <a:t>que te apunta y no dispara.</a:t>
            </a:r>
          </a:p>
          <a:p>
            <a:endParaRPr lang="es-ES" dirty="0" smtClean="0"/>
          </a:p>
          <a:p>
            <a:r>
              <a:rPr lang="es-ES" dirty="0" smtClean="0"/>
              <a:t>El cateto de tu hermano</a:t>
            </a:r>
          </a:p>
          <a:p>
            <a:r>
              <a:rPr lang="es-ES" dirty="0" smtClean="0"/>
              <a:t>que no me venga con leyes,</a:t>
            </a:r>
          </a:p>
          <a:p>
            <a:r>
              <a:rPr lang="es-ES" dirty="0" smtClean="0"/>
              <a:t>es payo y yo soy gitano</a:t>
            </a:r>
          </a:p>
          <a:p>
            <a:r>
              <a:rPr lang="es-ES" dirty="0" smtClean="0"/>
              <a:t>que llevo sangre de reyes, que es </a:t>
            </a:r>
            <a:r>
              <a:rPr lang="es-ES" dirty="0" err="1" smtClean="0"/>
              <a:t>pa</a:t>
            </a:r>
            <a:r>
              <a:rPr lang="es-ES" dirty="0" smtClean="0"/>
              <a:t>,</a:t>
            </a:r>
          </a:p>
          <a:p>
            <a:r>
              <a:rPr lang="es-ES" dirty="0" smtClean="0"/>
              <a:t>que es payo y yo soy gitano, que </a:t>
            </a:r>
            <a:r>
              <a:rPr lang="es-ES" dirty="0" err="1" smtClean="0"/>
              <a:t>lle</a:t>
            </a:r>
            <a:r>
              <a:rPr lang="es-ES" dirty="0" smtClean="0"/>
              <a:t>,</a:t>
            </a:r>
          </a:p>
          <a:p>
            <a:r>
              <a:rPr lang="es-ES" dirty="0" smtClean="0"/>
              <a:t>que llevo sangre de reyes en la,</a:t>
            </a:r>
          </a:p>
          <a:p>
            <a:r>
              <a:rPr lang="es-ES" dirty="0" smtClean="0"/>
              <a:t>en la palma de la mano.</a:t>
            </a:r>
          </a:p>
          <a:p>
            <a:endParaRPr lang="es-ES" dirty="0" smtClean="0"/>
          </a:p>
          <a:p>
            <a:r>
              <a:rPr lang="es-ES" dirty="0" smtClean="0"/>
              <a:t>Verde era la hoja,</a:t>
            </a:r>
          </a:p>
          <a:p>
            <a:r>
              <a:rPr lang="es-ES" dirty="0" smtClean="0"/>
              <a:t>verde era la parra,</a:t>
            </a:r>
          </a:p>
          <a:p>
            <a:r>
              <a:rPr lang="es-ES" dirty="0" smtClean="0"/>
              <a:t>debajo del puente,</a:t>
            </a:r>
          </a:p>
          <a:p>
            <a:r>
              <a:rPr lang="es-ES" dirty="0" err="1" smtClean="0"/>
              <a:t>retumba,retumba</a:t>
            </a:r>
            <a:r>
              <a:rPr lang="es-ES" dirty="0" smtClean="0"/>
              <a:t>, retumba.... 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3544"/>
          </a:xfrm>
        </p:spPr>
        <p:txBody>
          <a:bodyPr/>
          <a:lstStyle/>
          <a:p>
            <a:r>
              <a:rPr lang="fr-FR" dirty="0" smtClean="0"/>
              <a:t>Bambino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 numCol="2">
            <a:normAutofit fontScale="40000" lnSpcReduction="20000"/>
          </a:bodyPr>
          <a:lstStyle/>
          <a:p>
            <a:r>
              <a:rPr lang="fr-FR" dirty="0" smtClean="0"/>
              <a:t> Am                                                                      E7</a:t>
            </a:r>
          </a:p>
          <a:p>
            <a:r>
              <a:rPr lang="fr-FR" dirty="0" smtClean="0"/>
              <a:t>Les yeux battus, la mine triste et les joues blêmes</a:t>
            </a:r>
          </a:p>
          <a:p>
            <a:r>
              <a:rPr lang="fr-FR" dirty="0" smtClean="0"/>
              <a:t>           E7                                                                  Am</a:t>
            </a:r>
          </a:p>
          <a:p>
            <a:r>
              <a:rPr lang="fr-FR" dirty="0" smtClean="0"/>
              <a:t>Tu ne dors plus, tu n'es que l'ombre de toi-même</a:t>
            </a:r>
          </a:p>
          <a:p>
            <a:r>
              <a:rPr lang="fr-FR" dirty="0" smtClean="0"/>
              <a:t>                      Am                                                       A7               </a:t>
            </a:r>
          </a:p>
          <a:p>
            <a:r>
              <a:rPr lang="fr-FR" dirty="0" smtClean="0"/>
              <a:t>Seul dans la rue, tu rôdes comme une âme en peine</a:t>
            </a:r>
          </a:p>
          <a:p>
            <a:r>
              <a:rPr lang="fr-FR" dirty="0" smtClean="0"/>
              <a:t>Dm              Am                     E7                          Am(6,7)</a:t>
            </a:r>
          </a:p>
          <a:p>
            <a:r>
              <a:rPr lang="fr-FR" dirty="0" smtClean="0"/>
              <a:t>Et tous les soirs sous sa fenêtre on peut te voir</a:t>
            </a:r>
          </a:p>
          <a:p>
            <a:endParaRPr lang="fr-FR" dirty="0" smtClean="0"/>
          </a:p>
          <a:p>
            <a:r>
              <a:rPr lang="fr-FR" dirty="0" smtClean="0"/>
              <a:t>                                          E7</a:t>
            </a:r>
          </a:p>
          <a:p>
            <a:r>
              <a:rPr lang="fr-FR" dirty="0" smtClean="0"/>
              <a:t>  Je sais bien que tu l'adores (Bambino, Bambino)</a:t>
            </a:r>
          </a:p>
          <a:p>
            <a:r>
              <a:rPr lang="fr-FR" dirty="0" smtClean="0"/>
              <a:t>                                       Am</a:t>
            </a:r>
          </a:p>
          <a:p>
            <a:r>
              <a:rPr lang="fr-FR" dirty="0" smtClean="0"/>
              <a:t>  Et qu'elle a des jolis yeux (Bambino, Bambino)</a:t>
            </a:r>
          </a:p>
          <a:p>
            <a:r>
              <a:rPr lang="fr-FR" dirty="0" smtClean="0"/>
              <a:t>                                               E7</a:t>
            </a:r>
          </a:p>
          <a:p>
            <a:r>
              <a:rPr lang="fr-FR" dirty="0" smtClean="0"/>
              <a:t>  Mais tu es trop jeune encore (Bambino, Bambino)</a:t>
            </a:r>
          </a:p>
          <a:p>
            <a:r>
              <a:rPr lang="fr-FR" dirty="0" smtClean="0"/>
              <a:t>                                       Am</a:t>
            </a:r>
          </a:p>
          <a:p>
            <a:r>
              <a:rPr lang="fr-FR" dirty="0" smtClean="0"/>
              <a:t>  Pour jouer les amoureux</a:t>
            </a:r>
          </a:p>
          <a:p>
            <a:endParaRPr lang="fr-FR" dirty="0" smtClean="0"/>
          </a:p>
          <a:p>
            <a:r>
              <a:rPr lang="fr-FR" dirty="0" smtClean="0"/>
              <a:t>               A6                                                                                E</a:t>
            </a:r>
          </a:p>
          <a:p>
            <a:r>
              <a:rPr lang="fr-FR" dirty="0" smtClean="0"/>
              <a:t>    Et gratta, gratta sur ton mandoline mon petit Bambino</a:t>
            </a:r>
          </a:p>
          <a:p>
            <a:r>
              <a:rPr lang="fr-FR" dirty="0" smtClean="0"/>
              <a:t>                E7                                                                     A</a:t>
            </a:r>
          </a:p>
          <a:p>
            <a:r>
              <a:rPr lang="fr-FR" dirty="0" smtClean="0"/>
              <a:t>    Ta musique est plus jolie que tout le ciel de l'Italie</a:t>
            </a:r>
          </a:p>
          <a:p>
            <a:r>
              <a:rPr lang="fr-FR" dirty="0" smtClean="0"/>
              <a:t>              A6                                                                           E</a:t>
            </a:r>
          </a:p>
          <a:p>
            <a:r>
              <a:rPr lang="fr-FR" dirty="0" smtClean="0"/>
              <a:t>    Et </a:t>
            </a:r>
            <a:r>
              <a:rPr lang="fr-FR" dirty="0" err="1" smtClean="0"/>
              <a:t>canta</a:t>
            </a:r>
            <a:r>
              <a:rPr lang="fr-FR" dirty="0" smtClean="0"/>
              <a:t>, </a:t>
            </a:r>
            <a:r>
              <a:rPr lang="fr-FR" dirty="0" err="1" smtClean="0"/>
              <a:t>canta</a:t>
            </a:r>
            <a:r>
              <a:rPr lang="fr-FR" dirty="0" smtClean="0"/>
              <a:t> de ta voix câline mon petit Bambino</a:t>
            </a:r>
          </a:p>
          <a:p>
            <a:r>
              <a:rPr lang="fr-FR" dirty="0" smtClean="0"/>
              <a:t>     Dm                                            Am     Dm                                  Am</a:t>
            </a:r>
          </a:p>
          <a:p>
            <a:r>
              <a:rPr lang="fr-FR" dirty="0" smtClean="0"/>
              <a:t>    Tu peux chanter tant que tu veux, elle ne te prend pas au sérieux</a:t>
            </a:r>
          </a:p>
          <a:p>
            <a:r>
              <a:rPr lang="fr-FR" dirty="0" smtClean="0"/>
              <a:t>                                      E7</a:t>
            </a:r>
          </a:p>
          <a:p>
            <a:r>
              <a:rPr lang="fr-FR" dirty="0" smtClean="0"/>
              <a:t>  Avec tes cheveux si blonds (Bambino, Bambino)</a:t>
            </a:r>
          </a:p>
          <a:p>
            <a:r>
              <a:rPr lang="fr-FR" dirty="0" smtClean="0"/>
              <a:t>                                        Am</a:t>
            </a:r>
          </a:p>
          <a:p>
            <a:r>
              <a:rPr lang="fr-FR" dirty="0" smtClean="0"/>
              <a:t>  Tu as l'air d'un chérubin (Bambino, Bambino)</a:t>
            </a:r>
          </a:p>
          <a:p>
            <a:r>
              <a:rPr lang="fr-FR" dirty="0" smtClean="0"/>
              <a:t>                                         E7</a:t>
            </a:r>
          </a:p>
          <a:p>
            <a:r>
              <a:rPr lang="fr-FR" dirty="0" smtClean="0"/>
              <a:t>  Va plutôt jouer au ballon (Bambino, Bambino)</a:t>
            </a:r>
          </a:p>
          <a:p>
            <a:r>
              <a:rPr lang="fr-FR" dirty="0" smtClean="0"/>
              <a:t>                                         Am</a:t>
            </a:r>
          </a:p>
          <a:p>
            <a:r>
              <a:rPr lang="fr-FR" dirty="0" smtClean="0"/>
              <a:t>  Comme font tous les gamins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Tu peux fumer comme un monsieur des cigarettes</a:t>
            </a:r>
          </a:p>
          <a:p>
            <a:r>
              <a:rPr lang="fr-FR" dirty="0" smtClean="0"/>
              <a:t>Te déhancher sur le trottoir quand tu la guettes</a:t>
            </a:r>
          </a:p>
          <a:p>
            <a:r>
              <a:rPr lang="fr-FR" dirty="0" smtClean="0"/>
              <a:t>Tu peux pencher sur ton oreille, ta casquette</a:t>
            </a:r>
          </a:p>
          <a:p>
            <a:r>
              <a:rPr lang="fr-FR" dirty="0" smtClean="0"/>
              <a:t>Ce n'est pas ça qui dans son </a:t>
            </a:r>
            <a:r>
              <a:rPr lang="fr-FR" dirty="0" err="1" smtClean="0"/>
              <a:t>coeur</a:t>
            </a:r>
            <a:r>
              <a:rPr lang="fr-FR" dirty="0" smtClean="0"/>
              <a:t> te vieillira</a:t>
            </a:r>
          </a:p>
          <a:p>
            <a:endParaRPr lang="fr-FR" dirty="0" smtClean="0"/>
          </a:p>
          <a:p>
            <a:r>
              <a:rPr lang="fr-FR" dirty="0" smtClean="0"/>
              <a:t>  L'amour et la jalousie (Bambino, Bambino)</a:t>
            </a:r>
          </a:p>
          <a:p>
            <a:r>
              <a:rPr lang="fr-FR" dirty="0" smtClean="0"/>
              <a:t>  Ne sont pas des jeux d'enfants (Bambino, Bambino)</a:t>
            </a:r>
          </a:p>
          <a:p>
            <a:r>
              <a:rPr lang="fr-FR" dirty="0" smtClean="0"/>
              <a:t>  Et tu as toute la vie (Bambino, Bambino)</a:t>
            </a:r>
          </a:p>
          <a:p>
            <a:r>
              <a:rPr lang="fr-FR" dirty="0" smtClean="0"/>
              <a:t>  Pour souffrir comme les grands</a:t>
            </a:r>
          </a:p>
          <a:p>
            <a:endParaRPr lang="fr-FR" dirty="0" smtClean="0"/>
          </a:p>
          <a:p>
            <a:r>
              <a:rPr lang="fr-FR" dirty="0" smtClean="0"/>
              <a:t>    Pont</a:t>
            </a:r>
          </a:p>
          <a:p>
            <a:endParaRPr lang="fr-FR" dirty="0" smtClean="0"/>
          </a:p>
          <a:p>
            <a:r>
              <a:rPr lang="fr-FR" dirty="0" smtClean="0"/>
              <a:t>  Si tu as trop de tourment (Bambino, Bambino)</a:t>
            </a:r>
          </a:p>
          <a:p>
            <a:r>
              <a:rPr lang="fr-FR" dirty="0" smtClean="0"/>
              <a:t>  Ne le garde pas pour toi (Bambino, Bambino)</a:t>
            </a:r>
          </a:p>
          <a:p>
            <a:r>
              <a:rPr lang="fr-FR" dirty="0" smtClean="0"/>
              <a:t>  Va le dire à ta maman (Bambino, Bambino)</a:t>
            </a:r>
          </a:p>
          <a:p>
            <a:r>
              <a:rPr lang="fr-FR" dirty="0" smtClean="0"/>
              <a:t>  Les mamans c'est fait pour ça</a:t>
            </a:r>
          </a:p>
          <a:p>
            <a:endParaRPr lang="fr-FR" dirty="0" smtClean="0"/>
          </a:p>
          <a:p>
            <a:r>
              <a:rPr lang="fr-FR" dirty="0" smtClean="0"/>
              <a:t>           Am                                                    E7                 (reste, lent)</a:t>
            </a:r>
          </a:p>
          <a:p>
            <a:r>
              <a:rPr lang="fr-FR" dirty="0" smtClean="0"/>
              <a:t>Et là, blotti dans l'ombre douce de ses bras</a:t>
            </a:r>
          </a:p>
          <a:p>
            <a:r>
              <a:rPr lang="fr-FR" dirty="0" smtClean="0"/>
              <a:t> Dm                                           Am                 E7                           Am</a:t>
            </a:r>
          </a:p>
          <a:p>
            <a:r>
              <a:rPr lang="fr-FR" dirty="0" smtClean="0"/>
              <a:t>Pleure un bon coup et ton chagrin... s'</a:t>
            </a:r>
            <a:r>
              <a:rPr lang="fr-FR" dirty="0" err="1" smtClean="0"/>
              <a:t>envooooooooooolera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7729534" cy="78579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Porque te vas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715016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Hoy en mi ventana brilla el sol, y el corazón</a:t>
            </a:r>
          </a:p>
          <a:p>
            <a:r>
              <a:rPr lang="es-ES" dirty="0" smtClean="0"/>
              <a:t>Se pone triste contemplando la ciudad</a:t>
            </a:r>
          </a:p>
          <a:p>
            <a:r>
              <a:rPr lang="es-ES" dirty="0" smtClean="0"/>
              <a:t>Porque que te vas,</a:t>
            </a:r>
          </a:p>
          <a:p>
            <a:r>
              <a:rPr lang="es-ES" dirty="0" smtClean="0"/>
              <a:t>Como cada noche desperté pensando en ti</a:t>
            </a:r>
          </a:p>
          <a:p>
            <a:r>
              <a:rPr lang="es-ES" dirty="0" smtClean="0"/>
              <a:t>Y en mi reloj todas las horas vi pasar</a:t>
            </a:r>
          </a:p>
          <a:p>
            <a:r>
              <a:rPr lang="es-ES" dirty="0" smtClean="0"/>
              <a:t>Porque te vas.</a:t>
            </a:r>
          </a:p>
          <a:p>
            <a:endParaRPr lang="es-ES" dirty="0" smtClean="0"/>
          </a:p>
          <a:p>
            <a:r>
              <a:rPr lang="es-ES" dirty="0" smtClean="0"/>
              <a:t>Todas las promesas de mi amor se irán contigo</a:t>
            </a:r>
          </a:p>
          <a:p>
            <a:r>
              <a:rPr lang="es-ES" dirty="0" smtClean="0"/>
              <a:t>Me olvidarás, me olvidarás</a:t>
            </a:r>
          </a:p>
          <a:p>
            <a:r>
              <a:rPr lang="es-ES" dirty="0" smtClean="0"/>
              <a:t>Junto a la estación lloraré igual que un niño,</a:t>
            </a:r>
          </a:p>
          <a:p>
            <a:r>
              <a:rPr lang="es-ES" dirty="0" smtClean="0"/>
              <a:t>Porque te vas, porque te vas,</a:t>
            </a:r>
          </a:p>
          <a:p>
            <a:r>
              <a:rPr lang="es-ES" dirty="0" smtClean="0"/>
              <a:t>Porque te vas, porque te vas...</a:t>
            </a:r>
          </a:p>
          <a:p>
            <a:endParaRPr lang="es-ES" dirty="0" smtClean="0"/>
          </a:p>
          <a:p>
            <a:r>
              <a:rPr lang="es-ES" dirty="0" smtClean="0"/>
              <a:t>Bajo la penumbra de un farol</a:t>
            </a:r>
          </a:p>
          <a:p>
            <a:r>
              <a:rPr lang="es-ES" dirty="0" smtClean="0"/>
              <a:t>Se dormirán todas las cosas</a:t>
            </a:r>
          </a:p>
          <a:p>
            <a:r>
              <a:rPr lang="es-ES" dirty="0" smtClean="0"/>
              <a:t>Que quedaron por decir se dormirán</a:t>
            </a:r>
          </a:p>
          <a:p>
            <a:r>
              <a:rPr lang="es-ES" dirty="0" smtClean="0"/>
              <a:t>Junto a las manillas de un reloj esperarán</a:t>
            </a:r>
          </a:p>
          <a:p>
            <a:r>
              <a:rPr lang="es-ES" dirty="0" smtClean="0"/>
              <a:t>Todas las horas que quedaron por vivir, esperarán.</a:t>
            </a:r>
          </a:p>
          <a:p>
            <a:endParaRPr lang="es-ES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Poupée de cire poupée de son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 numCol="2">
            <a:normAutofit fontScale="55000" lnSpcReduction="20000"/>
          </a:bodyPr>
          <a:lstStyle/>
          <a:p>
            <a:endParaRPr lang="fr-FR" dirty="0" smtClean="0"/>
          </a:p>
          <a:p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Je suis une poupée de cire</a:t>
            </a:r>
          </a:p>
          <a:p>
            <a:r>
              <a:rPr lang="fr-FR" dirty="0" smtClean="0"/>
              <a:t>C                        G</a:t>
            </a:r>
          </a:p>
          <a:p>
            <a:r>
              <a:rPr lang="fr-FR" dirty="0" smtClean="0"/>
              <a:t>Une poupée de son</a:t>
            </a:r>
          </a:p>
          <a:p>
            <a:r>
              <a:rPr lang="fr-FR" dirty="0" smtClean="0"/>
              <a:t>Am                                     </a:t>
            </a:r>
            <a:r>
              <a:rPr lang="fr-FR" dirty="0" err="1" smtClean="0"/>
              <a:t>Em</a:t>
            </a:r>
            <a:r>
              <a:rPr lang="fr-FR" dirty="0" smtClean="0"/>
              <a:t>           </a:t>
            </a:r>
          </a:p>
          <a:p>
            <a:r>
              <a:rPr lang="fr-FR" dirty="0" smtClean="0"/>
              <a:t>Mon cœur est gravé dans mes chansons</a:t>
            </a:r>
          </a:p>
          <a:p>
            <a:r>
              <a:rPr lang="fr-FR" dirty="0" smtClean="0"/>
              <a:t>           B7           F#7            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Poupée de cire poupée de son</a:t>
            </a:r>
          </a:p>
          <a:p>
            <a:endParaRPr lang="fr-FR" dirty="0" smtClean="0"/>
          </a:p>
          <a:p>
            <a:r>
              <a:rPr lang="fr-FR" dirty="0" smtClean="0"/>
              <a:t>PONT : </a:t>
            </a:r>
          </a:p>
          <a:p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Suis-je meilleure suis-je pire</a:t>
            </a:r>
          </a:p>
          <a:p>
            <a:r>
              <a:rPr lang="fr-FR" dirty="0" smtClean="0"/>
              <a:t>   C                              G</a:t>
            </a:r>
          </a:p>
          <a:p>
            <a:r>
              <a:rPr lang="fr-FR" dirty="0" smtClean="0"/>
              <a:t>Qu'une poupée de salon</a:t>
            </a:r>
          </a:p>
          <a:p>
            <a:r>
              <a:rPr lang="fr-FR" dirty="0" smtClean="0"/>
              <a:t>F                            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Je vois la vie en rose bonbon</a:t>
            </a:r>
          </a:p>
          <a:p>
            <a:r>
              <a:rPr lang="fr-FR" dirty="0" smtClean="0"/>
              <a:t>                    F#          B7    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Poupée de cire poupée de son</a:t>
            </a:r>
          </a:p>
          <a:p>
            <a:endParaRPr lang="fr-FR" dirty="0" smtClean="0"/>
          </a:p>
          <a:p>
            <a:r>
              <a:rPr lang="fr-FR" dirty="0" smtClean="0"/>
              <a:t>G                            C        G</a:t>
            </a:r>
          </a:p>
          <a:p>
            <a:r>
              <a:rPr lang="fr-FR" dirty="0" smtClean="0"/>
              <a:t>Mes disques sont un miroir</a:t>
            </a:r>
          </a:p>
          <a:p>
            <a:r>
              <a:rPr lang="fr-FR" dirty="0" smtClean="0"/>
              <a:t>           </a:t>
            </a:r>
            <a:r>
              <a:rPr lang="fr-FR" dirty="0" err="1" smtClean="0"/>
              <a:t>Em</a:t>
            </a:r>
            <a:r>
              <a:rPr lang="fr-FR" dirty="0" smtClean="0"/>
              <a:t>                   B7         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Dans lequel chacun peut me voir</a:t>
            </a:r>
          </a:p>
          <a:p>
            <a:r>
              <a:rPr lang="fr-FR" dirty="0" smtClean="0"/>
              <a:t>G                       C     G</a:t>
            </a:r>
          </a:p>
          <a:p>
            <a:r>
              <a:rPr lang="fr-FR" dirty="0" smtClean="0"/>
              <a:t>Je suis partout à la fois</a:t>
            </a:r>
          </a:p>
          <a:p>
            <a:r>
              <a:rPr lang="fr-FR" dirty="0" smtClean="0"/>
              <a:t>      </a:t>
            </a:r>
            <a:r>
              <a:rPr lang="fr-FR" dirty="0" err="1" smtClean="0"/>
              <a:t>Em</a:t>
            </a:r>
            <a:r>
              <a:rPr lang="fr-FR" dirty="0" smtClean="0"/>
              <a:t>                   B7    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Brisée en mille éclats de voix</a:t>
            </a:r>
          </a:p>
          <a:p>
            <a:endParaRPr lang="fr-FR" dirty="0" smtClean="0"/>
          </a:p>
          <a:p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Autour de moi j'entends rire</a:t>
            </a:r>
          </a:p>
          <a:p>
            <a:r>
              <a:rPr lang="fr-FR" dirty="0" smtClean="0"/>
              <a:t> C                             G</a:t>
            </a:r>
          </a:p>
          <a:p>
            <a:r>
              <a:rPr lang="fr-FR" dirty="0" smtClean="0"/>
              <a:t>Les poupées de chiffon</a:t>
            </a:r>
          </a:p>
          <a:p>
            <a:r>
              <a:rPr lang="fr-FR" dirty="0" smtClean="0"/>
              <a:t>F                                    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Celles qui dansent sur mes chansons</a:t>
            </a:r>
          </a:p>
          <a:p>
            <a:r>
              <a:rPr lang="fr-FR" dirty="0" smtClean="0"/>
              <a:t>                    B7         F#7      B7</a:t>
            </a:r>
          </a:p>
          <a:p>
            <a:r>
              <a:rPr lang="fr-FR" dirty="0" smtClean="0"/>
              <a:t>Poupée de cire poupée de son</a:t>
            </a:r>
          </a:p>
          <a:p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Elles se laissent séduire</a:t>
            </a:r>
          </a:p>
          <a:p>
            <a:r>
              <a:rPr lang="fr-FR" dirty="0" smtClean="0"/>
              <a:t> C                                 G</a:t>
            </a:r>
          </a:p>
          <a:p>
            <a:r>
              <a:rPr lang="fr-FR" dirty="0" smtClean="0"/>
              <a:t>Pour un oui pour un nom</a:t>
            </a:r>
          </a:p>
          <a:p>
            <a:r>
              <a:rPr lang="fr-FR" dirty="0" smtClean="0"/>
              <a:t>F                                            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L'amour n'est pas que dans les chansons</a:t>
            </a:r>
          </a:p>
          <a:p>
            <a:r>
              <a:rPr lang="fr-FR" dirty="0" smtClean="0"/>
              <a:t>                    F#7       B7       </a:t>
            </a:r>
            <a:r>
              <a:rPr lang="fr-FR" dirty="0" err="1" smtClean="0"/>
              <a:t>Em</a:t>
            </a:r>
            <a:endParaRPr lang="fr-FR" dirty="0" smtClean="0"/>
          </a:p>
          <a:p>
            <a:r>
              <a:rPr lang="fr-FR" dirty="0" smtClean="0"/>
              <a:t>Poupée de cire poupée de son</a:t>
            </a:r>
          </a:p>
          <a:p>
            <a:endParaRPr lang="fr-F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-357214"/>
            <a:ext cx="8229600" cy="1143000"/>
          </a:xfrm>
        </p:spPr>
        <p:txBody>
          <a:bodyPr/>
          <a:lstStyle/>
          <a:p>
            <a:r>
              <a:rPr lang="fr-FR" dirty="0" smtClean="0"/>
              <a:t>Que je t’aime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928670"/>
            <a:ext cx="8229600" cy="5715040"/>
          </a:xfrm>
        </p:spPr>
        <p:txBody>
          <a:bodyPr numCol="2">
            <a:normAutofit fontScale="55000" lnSpcReduction="20000"/>
          </a:bodyPr>
          <a:lstStyle/>
          <a:p>
            <a:r>
              <a:rPr lang="fr-FR" dirty="0" smtClean="0"/>
              <a:t>1-[</a:t>
            </a:r>
            <a:r>
              <a:rPr lang="fr-FR" dirty="0" err="1" smtClean="0"/>
              <a:t>Bm</a:t>
            </a:r>
            <a:r>
              <a:rPr lang="fr-FR" dirty="0" smtClean="0"/>
              <a:t>] Quand tes cheveux s'étalent</a:t>
            </a:r>
          </a:p>
          <a:p>
            <a:r>
              <a:rPr lang="fr-FR" dirty="0" smtClean="0"/>
              <a:t>[Bm7]Comme un soleil d'été</a:t>
            </a:r>
          </a:p>
          <a:p>
            <a:r>
              <a:rPr lang="fr-FR" smtClean="0"/>
              <a:t>[G6]Et </a:t>
            </a:r>
            <a:r>
              <a:rPr lang="fr-FR" dirty="0" smtClean="0"/>
              <a:t>que ton oreiller</a:t>
            </a:r>
          </a:p>
          <a:p>
            <a:r>
              <a:rPr lang="fr-FR" dirty="0" err="1" smtClean="0"/>
              <a:t>Res</a:t>
            </a:r>
            <a:r>
              <a:rPr lang="fr-FR" dirty="0" smtClean="0"/>
              <a:t>[</a:t>
            </a:r>
            <a:r>
              <a:rPr lang="fr-FR" dirty="0" err="1" smtClean="0"/>
              <a:t>Bm</a:t>
            </a:r>
            <a:r>
              <a:rPr lang="fr-FR" dirty="0" smtClean="0"/>
              <a:t>]semble aux champs de [F#]blé</a:t>
            </a:r>
          </a:p>
          <a:p>
            <a:r>
              <a:rPr lang="fr-FR" dirty="0" smtClean="0"/>
              <a:t>[</a:t>
            </a:r>
            <a:r>
              <a:rPr lang="fr-FR" dirty="0" err="1" smtClean="0"/>
              <a:t>Bm</a:t>
            </a:r>
            <a:r>
              <a:rPr lang="fr-FR" dirty="0" smtClean="0"/>
              <a:t>]Quand l'ombre et 1a lumière</a:t>
            </a:r>
          </a:p>
          <a:p>
            <a:r>
              <a:rPr lang="fr-FR" dirty="0" smtClean="0"/>
              <a:t>[Bm7]Dessinent sur ton corps</a:t>
            </a:r>
          </a:p>
          <a:p>
            <a:r>
              <a:rPr lang="fr-FR" dirty="0" smtClean="0"/>
              <a:t>[Em7]Des </a:t>
            </a:r>
            <a:r>
              <a:rPr lang="fr-FR" dirty="0" err="1" smtClean="0"/>
              <a:t>montagn's</a:t>
            </a:r>
            <a:r>
              <a:rPr lang="fr-FR" dirty="0" smtClean="0"/>
              <a:t> des forêts</a:t>
            </a:r>
          </a:p>
          <a:p>
            <a:r>
              <a:rPr lang="fr-FR" dirty="0" smtClean="0"/>
              <a:t>Et [F#7/4]des îles au </a:t>
            </a:r>
            <a:r>
              <a:rPr lang="fr-FR" dirty="0" err="1" smtClean="0"/>
              <a:t>tré</a:t>
            </a:r>
            <a:r>
              <a:rPr lang="fr-FR" dirty="0" smtClean="0"/>
              <a:t>[F#7]</a:t>
            </a:r>
            <a:r>
              <a:rPr lang="fr-FR" dirty="0" err="1" smtClean="0"/>
              <a:t>sor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Refrain:</a:t>
            </a:r>
          </a:p>
          <a:p>
            <a:r>
              <a:rPr lang="fr-FR" dirty="0" smtClean="0"/>
              <a:t>[</a:t>
            </a:r>
            <a:r>
              <a:rPr lang="fr-FR" dirty="0" err="1" smtClean="0"/>
              <a:t>F#m7</a:t>
            </a:r>
            <a:r>
              <a:rPr lang="fr-FR" dirty="0" smtClean="0"/>
              <a:t>]/[B]Que je [A7]t'aime, que je [Dm]t'aime que je t'aime</a:t>
            </a:r>
          </a:p>
          <a:p>
            <a:r>
              <a:rPr lang="fr-FR" dirty="0" smtClean="0"/>
              <a:t>[Em7]/[A]Que je [A7]t'aime, que je [D]t'aime que je [F#7]t'aime</a:t>
            </a:r>
          </a:p>
          <a:p>
            <a:endParaRPr lang="fr-FR" dirty="0" smtClean="0"/>
          </a:p>
          <a:p>
            <a:r>
              <a:rPr lang="fr-FR" dirty="0" smtClean="0"/>
              <a:t>2- Quand ta bouche se fait douce</a:t>
            </a:r>
          </a:p>
          <a:p>
            <a:r>
              <a:rPr lang="fr-FR" dirty="0" smtClean="0"/>
              <a:t>Quand ton corps se fait dur</a:t>
            </a:r>
          </a:p>
          <a:p>
            <a:r>
              <a:rPr lang="fr-FR" dirty="0" smtClean="0"/>
              <a:t>Quand le ciel dans tes yeux</a:t>
            </a:r>
          </a:p>
          <a:p>
            <a:r>
              <a:rPr lang="fr-FR" dirty="0" smtClean="0"/>
              <a:t>D'un seul coup n'est plus pur</a:t>
            </a:r>
          </a:p>
          <a:p>
            <a:r>
              <a:rPr lang="fr-FR" dirty="0" smtClean="0"/>
              <a:t>Quand tes mains voudraient bien</a:t>
            </a:r>
          </a:p>
          <a:p>
            <a:r>
              <a:rPr lang="fr-FR" dirty="0" smtClean="0"/>
              <a:t>Quand tes doigts n'osent pas</a:t>
            </a:r>
          </a:p>
          <a:p>
            <a:r>
              <a:rPr lang="fr-FR" dirty="0" smtClean="0"/>
              <a:t>Quand ta pudeur dit non</a:t>
            </a:r>
          </a:p>
          <a:p>
            <a:r>
              <a:rPr lang="fr-FR" dirty="0" smtClean="0"/>
              <a:t>D'une tout' petit' voix</a:t>
            </a:r>
          </a:p>
          <a:p>
            <a:endParaRPr lang="fr-FR" dirty="0" smtClean="0"/>
          </a:p>
          <a:p>
            <a:r>
              <a:rPr lang="fr-FR" dirty="0" smtClean="0"/>
              <a:t>Refrain</a:t>
            </a:r>
          </a:p>
          <a:p>
            <a:endParaRPr lang="fr-FR" dirty="0" smtClean="0"/>
          </a:p>
          <a:p>
            <a:r>
              <a:rPr lang="fr-FR" dirty="0" smtClean="0"/>
              <a:t>3- Quand tu n'te sens plus chatte</a:t>
            </a:r>
          </a:p>
          <a:p>
            <a:r>
              <a:rPr lang="fr-FR" dirty="0" smtClean="0"/>
              <a:t>Et que tu deviens chienne</a:t>
            </a:r>
          </a:p>
          <a:p>
            <a:r>
              <a:rPr lang="fr-FR" dirty="0" smtClean="0"/>
              <a:t>Et qu'à l'appel du loup</a:t>
            </a:r>
          </a:p>
          <a:p>
            <a:r>
              <a:rPr lang="fr-FR" dirty="0" smtClean="0"/>
              <a:t>Tu brises enfin tes chaînes</a:t>
            </a:r>
          </a:p>
          <a:p>
            <a:r>
              <a:rPr lang="fr-FR" dirty="0" smtClean="0"/>
              <a:t>Quand ton premier soupir</a:t>
            </a:r>
          </a:p>
          <a:p>
            <a:r>
              <a:rPr lang="fr-FR" dirty="0" smtClean="0"/>
              <a:t>Se finit dans un cri</a:t>
            </a:r>
          </a:p>
          <a:p>
            <a:r>
              <a:rPr lang="fr-FR" dirty="0" smtClean="0"/>
              <a:t>Quand c'est moi qui dis non</a:t>
            </a:r>
          </a:p>
          <a:p>
            <a:r>
              <a:rPr lang="fr-FR" dirty="0" smtClean="0"/>
              <a:t>Quand c'est toi qui dis oui</a:t>
            </a:r>
          </a:p>
          <a:p>
            <a:endParaRPr lang="fr-FR" dirty="0" smtClean="0"/>
          </a:p>
          <a:p>
            <a:r>
              <a:rPr lang="fr-FR" dirty="0" smtClean="0"/>
              <a:t>Refrain</a:t>
            </a:r>
          </a:p>
          <a:p>
            <a:endParaRPr lang="fr-FR" dirty="0" smtClean="0"/>
          </a:p>
          <a:p>
            <a:r>
              <a:rPr lang="fr-FR" dirty="0" smtClean="0"/>
              <a:t>4- Quand mon corps sur ton corps</a:t>
            </a:r>
          </a:p>
          <a:p>
            <a:r>
              <a:rPr lang="fr-FR" dirty="0" smtClean="0"/>
              <a:t>Lourd comme un cheval mort</a:t>
            </a:r>
          </a:p>
          <a:p>
            <a:r>
              <a:rPr lang="fr-FR" dirty="0" smtClean="0"/>
              <a:t>Ne sait pas ne sait plus</a:t>
            </a:r>
          </a:p>
          <a:p>
            <a:r>
              <a:rPr lang="fr-FR" dirty="0" smtClean="0"/>
              <a:t>Si il existe encore</a:t>
            </a:r>
          </a:p>
          <a:p>
            <a:r>
              <a:rPr lang="fr-FR" dirty="0" smtClean="0"/>
              <a:t>Quand on a fait l'amour</a:t>
            </a:r>
          </a:p>
          <a:p>
            <a:r>
              <a:rPr lang="fr-FR" dirty="0" err="1" smtClean="0"/>
              <a:t>Comm</a:t>
            </a:r>
            <a:r>
              <a:rPr lang="fr-FR" dirty="0" smtClean="0"/>
              <a:t>' d'autres font la guerre</a:t>
            </a:r>
          </a:p>
          <a:p>
            <a:r>
              <a:rPr lang="fr-FR" dirty="0" smtClean="0"/>
              <a:t>Quand c'est moi le soldat</a:t>
            </a:r>
          </a:p>
          <a:p>
            <a:r>
              <a:rPr lang="fr-FR" dirty="0" smtClean="0"/>
              <a:t>Qui meurt et qui la perd</a:t>
            </a:r>
          </a:p>
          <a:p>
            <a:endParaRPr lang="fr-FR" dirty="0" smtClean="0"/>
          </a:p>
          <a:p>
            <a:r>
              <a:rPr lang="fr-FR" dirty="0" smtClean="0"/>
              <a:t>Refrain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-214338"/>
            <a:ext cx="8229600" cy="1143000"/>
          </a:xfrm>
        </p:spPr>
        <p:txBody>
          <a:bodyPr/>
          <a:lstStyle/>
          <a:p>
            <a:r>
              <a:rPr lang="fr-FR" dirty="0" smtClean="0"/>
              <a:t>Qu’est-ce qu’on attend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572164"/>
          </a:xfrm>
        </p:spPr>
        <p:txBody>
          <a:bodyPr numCol="2">
            <a:normAutofit fontScale="47500" lnSpcReduction="20000"/>
          </a:bodyPr>
          <a:lstStyle/>
          <a:p>
            <a:r>
              <a:rPr lang="fr-FR" dirty="0" smtClean="0"/>
              <a:t> </a:t>
            </a:r>
            <a:r>
              <a:rPr lang="fr-FR" dirty="0" err="1" smtClean="0"/>
              <a:t>F#m7</a:t>
            </a:r>
            <a:r>
              <a:rPr lang="fr-FR" dirty="0" smtClean="0"/>
              <a:t>      B7       E7</a:t>
            </a:r>
          </a:p>
          <a:p>
            <a:r>
              <a:rPr lang="fr-FR" dirty="0" smtClean="0"/>
              <a:t>Qu'est ce qu'on attend pour être heureux?</a:t>
            </a:r>
          </a:p>
          <a:p>
            <a:r>
              <a:rPr lang="fr-FR" dirty="0" smtClean="0"/>
              <a:t>                  </a:t>
            </a:r>
            <a:r>
              <a:rPr lang="fr-FR" dirty="0" err="1" smtClean="0"/>
              <a:t>F#m7</a:t>
            </a:r>
            <a:r>
              <a:rPr lang="fr-FR" dirty="0" smtClean="0"/>
              <a:t>      B7       E7</a:t>
            </a:r>
          </a:p>
          <a:p>
            <a:r>
              <a:rPr lang="fr-FR" dirty="0" smtClean="0"/>
              <a:t>Qu'est ce qu'on attend pour faire la fête?</a:t>
            </a:r>
          </a:p>
          <a:p>
            <a:r>
              <a:rPr lang="fr-FR" dirty="0" smtClean="0"/>
              <a:t>             </a:t>
            </a:r>
            <a:r>
              <a:rPr lang="fr-FR" dirty="0" err="1" smtClean="0"/>
              <a:t>F#m7</a:t>
            </a:r>
            <a:r>
              <a:rPr lang="fr-FR" dirty="0" smtClean="0"/>
              <a:t>  B7          E7</a:t>
            </a:r>
          </a:p>
          <a:p>
            <a:r>
              <a:rPr lang="fr-FR" dirty="0" smtClean="0"/>
              <a:t>La route est prête le ciel est bleu</a:t>
            </a:r>
          </a:p>
          <a:p>
            <a:r>
              <a:rPr lang="fr-FR" dirty="0" smtClean="0"/>
              <a:t>             F#7            B7</a:t>
            </a:r>
          </a:p>
          <a:p>
            <a:r>
              <a:rPr lang="fr-FR" dirty="0" smtClean="0"/>
              <a:t>Y'a des chansons dans le piano à queue...</a:t>
            </a:r>
          </a:p>
          <a:p>
            <a:r>
              <a:rPr lang="fr-FR" dirty="0" smtClean="0"/>
              <a:t>             </a:t>
            </a:r>
            <a:r>
              <a:rPr lang="fr-FR" dirty="0" err="1" smtClean="0"/>
              <a:t>F#m7</a:t>
            </a:r>
            <a:r>
              <a:rPr lang="fr-FR" dirty="0" smtClean="0"/>
              <a:t>       B7        E7</a:t>
            </a:r>
          </a:p>
          <a:p>
            <a:r>
              <a:rPr lang="fr-FR" dirty="0" smtClean="0"/>
              <a:t>Il y a d'l'espoir dans tous les yeux</a:t>
            </a:r>
          </a:p>
          <a:p>
            <a:r>
              <a:rPr lang="fr-FR" dirty="0" smtClean="0"/>
              <a:t>E6         B7           G#7       A</a:t>
            </a:r>
          </a:p>
          <a:p>
            <a:r>
              <a:rPr lang="fr-FR" dirty="0" smtClean="0"/>
              <a:t>Et des </a:t>
            </a:r>
            <a:r>
              <a:rPr lang="fr-FR" dirty="0" err="1" smtClean="0"/>
              <a:t>sourir's</a:t>
            </a:r>
            <a:r>
              <a:rPr lang="fr-FR" dirty="0" smtClean="0"/>
              <a:t> dans </a:t>
            </a:r>
            <a:r>
              <a:rPr lang="fr-FR" dirty="0" err="1" smtClean="0"/>
              <a:t>chaqu</a:t>
            </a:r>
            <a:r>
              <a:rPr lang="fr-FR" dirty="0" smtClean="0"/>
              <a:t>' fossette</a:t>
            </a:r>
          </a:p>
          <a:p>
            <a:r>
              <a:rPr lang="fr-FR" dirty="0" smtClean="0"/>
              <a:t>             Am                  E6</a:t>
            </a:r>
          </a:p>
          <a:p>
            <a:r>
              <a:rPr lang="fr-FR" dirty="0" smtClean="0"/>
              <a:t>La joie nous guette c'est merveilleux, oui</a:t>
            </a:r>
          </a:p>
          <a:p>
            <a:r>
              <a:rPr lang="fr-FR" dirty="0" smtClean="0"/>
              <a:t>C#7               </a:t>
            </a:r>
            <a:r>
              <a:rPr lang="fr-FR" dirty="0" err="1" smtClean="0"/>
              <a:t>F#m7</a:t>
            </a:r>
            <a:r>
              <a:rPr lang="fr-FR" dirty="0" smtClean="0"/>
              <a:t>      B7       E6</a:t>
            </a:r>
          </a:p>
          <a:p>
            <a:r>
              <a:rPr lang="fr-FR" dirty="0" smtClean="0"/>
              <a:t>Qu'est ce qu'on attend pour être heureux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Qu'est ce qu'on attend pour être heureux?</a:t>
            </a:r>
          </a:p>
          <a:p>
            <a:r>
              <a:rPr lang="fr-FR" dirty="0" smtClean="0"/>
              <a:t>Qu'est ce qu'on attend pour </a:t>
            </a:r>
            <a:r>
              <a:rPr lang="fr-FR" dirty="0" err="1" smtClean="0"/>
              <a:t>fair</a:t>
            </a:r>
            <a:r>
              <a:rPr lang="fr-FR" dirty="0" smtClean="0"/>
              <a:t>' la fête?</a:t>
            </a:r>
          </a:p>
          <a:p>
            <a:r>
              <a:rPr lang="fr-FR" dirty="0" smtClean="0"/>
              <a:t>Y'a des noisettes dans l'chemin creux</a:t>
            </a:r>
          </a:p>
          <a:p>
            <a:r>
              <a:rPr lang="fr-FR" dirty="0" smtClean="0"/>
              <a:t>Y'a des raisins des rouges des blancs des bleus</a:t>
            </a:r>
          </a:p>
          <a:p>
            <a:r>
              <a:rPr lang="fr-FR" dirty="0" smtClean="0"/>
              <a:t>Le papillons s'en vont par deux</a:t>
            </a:r>
          </a:p>
          <a:p>
            <a:r>
              <a:rPr lang="fr-FR" dirty="0" smtClean="0"/>
              <a:t>Et le </a:t>
            </a:r>
            <a:r>
              <a:rPr lang="fr-FR" dirty="0" err="1" smtClean="0"/>
              <a:t>mill-patt's</a:t>
            </a:r>
            <a:r>
              <a:rPr lang="fr-FR" dirty="0" smtClean="0"/>
              <a:t> met ses chaussettes</a:t>
            </a:r>
          </a:p>
          <a:p>
            <a:r>
              <a:rPr lang="fr-FR" dirty="0" smtClean="0"/>
              <a:t>Les alouettes s'font des aveux</a:t>
            </a:r>
          </a:p>
          <a:p>
            <a:r>
              <a:rPr lang="fr-FR" dirty="0" smtClean="0"/>
              <a:t>Qu'est ce qu'on attend?</a:t>
            </a:r>
          </a:p>
          <a:p>
            <a:r>
              <a:rPr lang="fr-FR" dirty="0" smtClean="0"/>
              <a:t>Qu'est ce qu'on attend?</a:t>
            </a:r>
          </a:p>
          <a:p>
            <a:r>
              <a:rPr lang="fr-FR" dirty="0" smtClean="0"/>
              <a:t>Qu'est ce qu'on attend pour être heureux?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E7                 Am7       D7      G7               </a:t>
            </a:r>
          </a:p>
          <a:p>
            <a:r>
              <a:rPr lang="fr-FR" dirty="0" smtClean="0"/>
              <a:t>Qu'est ce qu'on attend pour être heureux?</a:t>
            </a:r>
          </a:p>
          <a:p>
            <a:r>
              <a:rPr lang="fr-FR" dirty="0" smtClean="0"/>
              <a:t>G6                 Am7       D7       G7</a:t>
            </a:r>
          </a:p>
          <a:p>
            <a:r>
              <a:rPr lang="fr-FR" dirty="0" smtClean="0"/>
              <a:t>Qu'est ce qu'on attend pour </a:t>
            </a:r>
            <a:r>
              <a:rPr lang="fr-FR" dirty="0" err="1" smtClean="0"/>
              <a:t>perdr</a:t>
            </a:r>
            <a:r>
              <a:rPr lang="fr-FR" dirty="0" smtClean="0"/>
              <a:t>' la tête?</a:t>
            </a:r>
          </a:p>
          <a:p>
            <a:r>
              <a:rPr lang="fr-FR" dirty="0" smtClean="0"/>
              <a:t>G6        Am7 D7           G7</a:t>
            </a:r>
          </a:p>
          <a:p>
            <a:r>
              <a:rPr lang="fr-FR" dirty="0" smtClean="0"/>
              <a:t>L'écho répète des faits joyeux</a:t>
            </a:r>
          </a:p>
          <a:p>
            <a:r>
              <a:rPr lang="fr-FR" dirty="0" smtClean="0"/>
              <a:t>G6       A7                  D7</a:t>
            </a:r>
          </a:p>
          <a:p>
            <a:r>
              <a:rPr lang="fr-FR" dirty="0" smtClean="0"/>
              <a:t>Et la radio chant' un p'tit air radieux</a:t>
            </a:r>
          </a:p>
          <a:p>
            <a:r>
              <a:rPr lang="fr-FR" dirty="0" smtClean="0"/>
              <a:t>D7       Bbm7  Eb7          Abm7</a:t>
            </a:r>
          </a:p>
          <a:p>
            <a:r>
              <a:rPr lang="fr-FR" dirty="0" smtClean="0"/>
              <a:t>Les parapluies restent chez eux</a:t>
            </a:r>
          </a:p>
          <a:p>
            <a:r>
              <a:rPr lang="fr-FR" dirty="0" smtClean="0"/>
              <a:t>Ab6             Eb7     C7    </a:t>
            </a:r>
            <a:r>
              <a:rPr lang="fr-FR" dirty="0" err="1" smtClean="0"/>
              <a:t>Db</a:t>
            </a:r>
            <a:endParaRPr lang="fr-FR" dirty="0" smtClean="0"/>
          </a:p>
          <a:p>
            <a:r>
              <a:rPr lang="fr-FR" dirty="0" smtClean="0"/>
              <a:t>Les cannes s'en vont au bal musette</a:t>
            </a:r>
          </a:p>
          <a:p>
            <a:r>
              <a:rPr lang="fr-FR" dirty="0" smtClean="0"/>
              <a:t>         Dbm           Ab6</a:t>
            </a:r>
          </a:p>
          <a:p>
            <a:r>
              <a:rPr lang="fr-FR" dirty="0" smtClean="0"/>
              <a:t>Levez la tête les amoureux</a:t>
            </a:r>
          </a:p>
          <a:p>
            <a:r>
              <a:rPr lang="fr-FR" dirty="0" smtClean="0"/>
              <a:t>F7                 Bbm7</a:t>
            </a:r>
          </a:p>
          <a:p>
            <a:r>
              <a:rPr lang="fr-FR" dirty="0" smtClean="0"/>
              <a:t>Qu'est ce qu'on attend?</a:t>
            </a:r>
          </a:p>
          <a:p>
            <a:r>
              <a:rPr lang="fr-FR" dirty="0" smtClean="0"/>
              <a:t>Eb7               Bbm7</a:t>
            </a:r>
          </a:p>
          <a:p>
            <a:r>
              <a:rPr lang="fr-FR" dirty="0" smtClean="0"/>
              <a:t>Qu'est ce </a:t>
            </a:r>
            <a:r>
              <a:rPr lang="fr-FR" dirty="0" err="1" smtClean="0"/>
              <a:t>quon</a:t>
            </a:r>
            <a:r>
              <a:rPr lang="fr-FR" dirty="0" smtClean="0"/>
              <a:t> attend?</a:t>
            </a:r>
          </a:p>
          <a:p>
            <a:r>
              <a:rPr lang="fr-FR" dirty="0" smtClean="0"/>
              <a:t>Eb7                Bbm7</a:t>
            </a:r>
          </a:p>
          <a:p>
            <a:r>
              <a:rPr lang="fr-FR" dirty="0" smtClean="0"/>
              <a:t>Qu'est ce qu'on attend</a:t>
            </a:r>
          </a:p>
          <a:p>
            <a:r>
              <a:rPr lang="fr-FR" dirty="0" smtClean="0"/>
              <a:t>     Eb7      Ab7</a:t>
            </a:r>
          </a:p>
          <a:p>
            <a:r>
              <a:rPr lang="fr-FR" dirty="0" smtClean="0"/>
              <a:t>Pour être heureux?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Qui saura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429288"/>
          </a:xfrm>
        </p:spPr>
        <p:txBody>
          <a:bodyPr numCol="2">
            <a:normAutofit fontScale="550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DO............SOL..............DO</a:t>
            </a:r>
          </a:p>
          <a:p>
            <a:r>
              <a:rPr lang="fr-FR" dirty="0" smtClean="0"/>
              <a:t>Vous mes amis tant de fois vous me dîtes</a:t>
            </a:r>
          </a:p>
          <a:p>
            <a:r>
              <a:rPr lang="fr-FR" dirty="0" smtClean="0"/>
              <a:t>FA............SOL................DO</a:t>
            </a:r>
          </a:p>
          <a:p>
            <a:r>
              <a:rPr lang="fr-FR" dirty="0" smtClean="0"/>
              <a:t>Que d'ici peu je ne serai plus triste</a:t>
            </a:r>
          </a:p>
          <a:p>
            <a:r>
              <a:rPr lang="fr-FR" dirty="0" smtClean="0"/>
              <a:t>FA...............................SOL</a:t>
            </a:r>
          </a:p>
          <a:p>
            <a:r>
              <a:rPr lang="fr-FR" dirty="0" smtClean="0"/>
              <a:t>J'aimerais bien vous croire un jour</a:t>
            </a:r>
          </a:p>
          <a:p>
            <a:r>
              <a:rPr lang="fr-FR" dirty="0" smtClean="0"/>
              <a:t>DO.......................</a:t>
            </a:r>
            <a:r>
              <a:rPr lang="fr-FR" dirty="0" err="1" smtClean="0"/>
              <a:t>LAm</a:t>
            </a:r>
            <a:endParaRPr lang="fr-FR" dirty="0" smtClean="0"/>
          </a:p>
          <a:p>
            <a:r>
              <a:rPr lang="fr-FR" dirty="0" smtClean="0"/>
              <a:t>mais j'en doute avec raison</a:t>
            </a:r>
          </a:p>
          <a:p>
            <a:r>
              <a:rPr lang="fr-FR" dirty="0" smtClean="0"/>
              <a:t>FA.............SOL......DO</a:t>
            </a:r>
          </a:p>
          <a:p>
            <a:r>
              <a:rPr lang="fr-FR" dirty="0" smtClean="0"/>
              <a:t>Essayez de répondre à ma question</a:t>
            </a:r>
          </a:p>
          <a:p>
            <a:r>
              <a:rPr lang="fr-FR" dirty="0" smtClean="0"/>
              <a:t>DO.........................</a:t>
            </a:r>
            <a:r>
              <a:rPr lang="fr-FR" dirty="0" err="1" smtClean="0"/>
              <a:t>MIm</a:t>
            </a:r>
            <a:endParaRPr lang="fr-FR" dirty="0" smtClean="0"/>
          </a:p>
          <a:p>
            <a:r>
              <a:rPr lang="fr-FR" dirty="0" smtClean="0"/>
              <a:t>Qui saura Qui saura Qui saura</a:t>
            </a:r>
          </a:p>
          <a:p>
            <a:r>
              <a:rPr lang="fr-FR" dirty="0" smtClean="0"/>
              <a:t>FA..................SOL............DO</a:t>
            </a:r>
          </a:p>
          <a:p>
            <a:r>
              <a:rPr lang="fr-FR" dirty="0" smtClean="0"/>
              <a:t>Qui saura me faire oublier dîtes-moi</a:t>
            </a:r>
          </a:p>
          <a:p>
            <a:r>
              <a:rPr lang="fr-FR" dirty="0" smtClean="0"/>
              <a:t>FA....................SOL</a:t>
            </a:r>
          </a:p>
          <a:p>
            <a:r>
              <a:rPr lang="fr-FR" dirty="0" smtClean="0"/>
              <a:t>Ma seule raison de vivre</a:t>
            </a:r>
          </a:p>
          <a:p>
            <a:r>
              <a:rPr lang="fr-FR" dirty="0" smtClean="0"/>
              <a:t>...</a:t>
            </a:r>
            <a:r>
              <a:rPr lang="fr-FR" dirty="0" err="1" smtClean="0"/>
              <a:t>MIm</a:t>
            </a:r>
            <a:r>
              <a:rPr lang="fr-FR" dirty="0" smtClean="0"/>
              <a:t>.............</a:t>
            </a:r>
            <a:r>
              <a:rPr lang="fr-FR" dirty="0" err="1" smtClean="0"/>
              <a:t>LAm</a:t>
            </a:r>
            <a:endParaRPr lang="fr-FR" dirty="0" smtClean="0"/>
          </a:p>
          <a:p>
            <a:r>
              <a:rPr lang="fr-FR" dirty="0" smtClean="0"/>
              <a:t>Essayez de me le dire</a:t>
            </a:r>
          </a:p>
          <a:p>
            <a:r>
              <a:rPr lang="fr-FR" dirty="0" smtClean="0"/>
              <a:t>FA................SOL..........DO</a:t>
            </a:r>
          </a:p>
          <a:p>
            <a:r>
              <a:rPr lang="fr-FR" dirty="0" smtClean="0"/>
              <a:t>Qui saura Qui saura Oui qui saura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FA.........................</a:t>
            </a:r>
            <a:r>
              <a:rPr lang="fr-FR" dirty="0" err="1" smtClean="0"/>
              <a:t>MIm</a:t>
            </a:r>
            <a:endParaRPr lang="fr-FR" dirty="0" smtClean="0"/>
          </a:p>
          <a:p>
            <a:r>
              <a:rPr lang="fr-FR" dirty="0" smtClean="0"/>
              <a:t>Qui saura Qui saura Qui saura </a:t>
            </a:r>
          </a:p>
          <a:p>
            <a:r>
              <a:rPr lang="fr-FR" dirty="0" smtClean="0"/>
              <a:t>FA..............   SOL............DO</a:t>
            </a:r>
          </a:p>
          <a:p>
            <a:r>
              <a:rPr lang="fr-FR" dirty="0" smtClean="0"/>
              <a:t>Qui saura me faire vivre d'autres joies</a:t>
            </a:r>
          </a:p>
          <a:p>
            <a:r>
              <a:rPr lang="fr-FR" dirty="0" smtClean="0"/>
              <a:t>FA....................SOL        ...</a:t>
            </a:r>
            <a:r>
              <a:rPr lang="fr-FR" dirty="0" err="1" smtClean="0"/>
              <a:t>MIm</a:t>
            </a:r>
            <a:r>
              <a:rPr lang="fr-FR" dirty="0" smtClean="0"/>
              <a:t>.............</a:t>
            </a:r>
            <a:r>
              <a:rPr lang="fr-FR" dirty="0" err="1" smtClean="0"/>
              <a:t>LAm</a:t>
            </a:r>
            <a:endParaRPr lang="fr-FR" dirty="0" smtClean="0"/>
          </a:p>
          <a:p>
            <a:r>
              <a:rPr lang="fr-FR" dirty="0" smtClean="0"/>
              <a:t>Je n'avais qu'elle sur terre et sans elle ma vie entière</a:t>
            </a:r>
          </a:p>
          <a:p>
            <a:r>
              <a:rPr lang="fr-FR" dirty="0" smtClean="0"/>
              <a:t>FA................  SOL..............DO</a:t>
            </a:r>
          </a:p>
          <a:p>
            <a:r>
              <a:rPr lang="fr-FR" dirty="0" smtClean="0"/>
              <a:t>Je sais bien que le bonheur n'existe pas</a:t>
            </a:r>
          </a:p>
          <a:p>
            <a:r>
              <a:rPr lang="fr-FR" dirty="0" smtClean="0"/>
              <a:t>DO.........................</a:t>
            </a:r>
            <a:r>
              <a:rPr lang="fr-FR" dirty="0" err="1" smtClean="0"/>
              <a:t>MIm</a:t>
            </a:r>
            <a:endParaRPr lang="fr-FR" dirty="0" smtClean="0"/>
          </a:p>
          <a:p>
            <a:r>
              <a:rPr lang="fr-FR" dirty="0" smtClean="0"/>
              <a:t>Qui saura Qui saura Qui saura</a:t>
            </a:r>
          </a:p>
          <a:p>
            <a:r>
              <a:rPr lang="fr-FR" dirty="0" smtClean="0"/>
              <a:t>FA..................SOL............DO</a:t>
            </a:r>
          </a:p>
          <a:p>
            <a:r>
              <a:rPr lang="fr-FR" dirty="0" smtClean="0"/>
              <a:t>Qui saura me faire oublier dîtes-moi</a:t>
            </a:r>
          </a:p>
          <a:p>
            <a:r>
              <a:rPr lang="fr-FR" dirty="0" smtClean="0"/>
              <a:t>FA....................SOL    </a:t>
            </a:r>
            <a:r>
              <a:rPr lang="fr-FR" dirty="0" err="1" smtClean="0"/>
              <a:t>MIm</a:t>
            </a:r>
            <a:r>
              <a:rPr lang="fr-FR" dirty="0" smtClean="0"/>
              <a:t>.............</a:t>
            </a:r>
            <a:r>
              <a:rPr lang="fr-FR" dirty="0" err="1" smtClean="0"/>
              <a:t>LAm</a:t>
            </a:r>
            <a:endParaRPr lang="fr-FR" dirty="0" smtClean="0"/>
          </a:p>
          <a:p>
            <a:r>
              <a:rPr lang="fr-FR" dirty="0" smtClean="0"/>
              <a:t>Ma seule raison de vivre essayez de me le dire</a:t>
            </a:r>
          </a:p>
          <a:p>
            <a:r>
              <a:rPr lang="fr-FR" dirty="0" smtClean="0"/>
              <a:t>FA................SOL..........DO</a:t>
            </a:r>
          </a:p>
          <a:p>
            <a:r>
              <a:rPr lang="fr-FR" dirty="0" smtClean="0"/>
              <a:t>Qui saura Qui saura Oui qui saura</a:t>
            </a:r>
          </a:p>
          <a:p>
            <a:r>
              <a:rPr lang="fr-FR" dirty="0" smtClean="0"/>
              <a:t> </a:t>
            </a:r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Retiens la nuit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 numCol="2">
            <a:normAutofit fontScale="55000" lnSpcReduction="20000"/>
          </a:bodyPr>
          <a:lstStyle/>
          <a:p>
            <a:r>
              <a:rPr lang="fr-FR" dirty="0" smtClean="0"/>
              <a:t> </a:t>
            </a:r>
          </a:p>
          <a:p>
            <a:r>
              <a:rPr lang="fr-FR" dirty="0" smtClean="0"/>
              <a:t>                     Ré       Sim            Sol                    La7</a:t>
            </a:r>
          </a:p>
          <a:p>
            <a:r>
              <a:rPr lang="fr-FR" dirty="0" smtClean="0"/>
              <a:t>                   Retiens la nuit pour nous deux jusqu'à la fin du monde</a:t>
            </a:r>
          </a:p>
          <a:p>
            <a:r>
              <a:rPr lang="fr-FR" dirty="0" smtClean="0"/>
              <a:t>                     Ré       Sim           Sol                       La7</a:t>
            </a:r>
          </a:p>
          <a:p>
            <a:r>
              <a:rPr lang="fr-FR" dirty="0" smtClean="0"/>
              <a:t>                   Retiens la nuit pour nos </a:t>
            </a:r>
            <a:r>
              <a:rPr lang="fr-FR" dirty="0" err="1" smtClean="0"/>
              <a:t>coeurs</a:t>
            </a:r>
            <a:r>
              <a:rPr lang="fr-FR" dirty="0" smtClean="0"/>
              <a:t> dans sa course vagabonde</a:t>
            </a:r>
          </a:p>
          <a:p>
            <a:r>
              <a:rPr lang="fr-FR" dirty="0" smtClean="0"/>
              <a:t>                             Ré              Sim            Sol              Ré</a:t>
            </a:r>
          </a:p>
          <a:p>
            <a:r>
              <a:rPr lang="fr-FR" dirty="0" smtClean="0"/>
              <a:t>                   Serre-moi fort contre ton corps, il faut qu'à l'heure des folies</a:t>
            </a:r>
          </a:p>
          <a:p>
            <a:r>
              <a:rPr lang="fr-FR" dirty="0" smtClean="0"/>
              <a:t>                            Sim           Sol          Mi7              La7</a:t>
            </a:r>
          </a:p>
          <a:p>
            <a:r>
              <a:rPr lang="fr-FR" dirty="0" smtClean="0"/>
              <a:t>                   Le grand amour raye le jour et nous fasse oublier la vie</a:t>
            </a:r>
          </a:p>
          <a:p>
            <a:r>
              <a:rPr lang="fr-FR" dirty="0" smtClean="0"/>
              <a:t>                    </a:t>
            </a:r>
          </a:p>
          <a:p>
            <a:r>
              <a:rPr lang="fr-FR" dirty="0" smtClean="0"/>
              <a:t>                    </a:t>
            </a:r>
          </a:p>
          <a:p>
            <a:r>
              <a:rPr lang="fr-FR" dirty="0" smtClean="0"/>
              <a:t>                   Retiens la vie avec toi elle parait si belle</a:t>
            </a:r>
          </a:p>
          <a:p>
            <a:r>
              <a:rPr lang="fr-FR" dirty="0" smtClean="0"/>
              <a:t>                   retiens la vie, mon amour qu'elle devienne éternelle</a:t>
            </a:r>
          </a:p>
          <a:p>
            <a:r>
              <a:rPr lang="fr-FR" dirty="0" smtClean="0"/>
              <a:t>                   Pour le bonheur de nos deux </a:t>
            </a:r>
            <a:r>
              <a:rPr lang="fr-FR" dirty="0" err="1" smtClean="0"/>
              <a:t>coeurs</a:t>
            </a:r>
            <a:r>
              <a:rPr lang="fr-FR" dirty="0" smtClean="0"/>
              <a:t>, arrête le temps et les heures</a:t>
            </a:r>
          </a:p>
          <a:p>
            <a:r>
              <a:rPr lang="fr-FR" dirty="0" smtClean="0"/>
              <a:t>                   Je t'en supplie à l'infini retiens la nuit</a:t>
            </a:r>
          </a:p>
          <a:p>
            <a:r>
              <a:rPr lang="fr-FR" dirty="0" smtClean="0"/>
              <a:t>                    </a:t>
            </a:r>
          </a:p>
          <a:p>
            <a:r>
              <a:rPr lang="fr-FR" dirty="0" smtClean="0"/>
              <a:t>                    </a:t>
            </a:r>
          </a:p>
          <a:p>
            <a:r>
              <a:rPr lang="fr-FR" dirty="0" smtClean="0"/>
              <a:t>                   Ne me demande pas d'où me vient ma tristesse</a:t>
            </a:r>
          </a:p>
          <a:p>
            <a:r>
              <a:rPr lang="fr-FR" dirty="0" smtClean="0"/>
              <a:t>                   Ne me demande pas, tu ne comprendrais pas</a:t>
            </a:r>
          </a:p>
          <a:p>
            <a:r>
              <a:rPr lang="fr-FR" dirty="0" smtClean="0"/>
              <a:t>                   En découvrant l'</a:t>
            </a:r>
            <a:r>
              <a:rPr lang="fr-FR" dirty="0" err="1" smtClean="0"/>
              <a:t>amoir</a:t>
            </a:r>
            <a:r>
              <a:rPr lang="fr-FR" dirty="0" smtClean="0"/>
              <a:t> je frôle la détresse</a:t>
            </a:r>
          </a:p>
          <a:p>
            <a:r>
              <a:rPr lang="fr-FR" dirty="0" smtClean="0"/>
              <a:t>                   En croyant au bonheur, la peur entre en mes joies</a:t>
            </a:r>
          </a:p>
          <a:p>
            <a:r>
              <a:rPr lang="fr-FR" dirty="0" smtClean="0"/>
              <a:t>                    </a:t>
            </a:r>
          </a:p>
          <a:p>
            <a:r>
              <a:rPr lang="fr-FR" dirty="0" smtClean="0"/>
              <a:t>                     </a:t>
            </a:r>
          </a:p>
          <a:p>
            <a:r>
              <a:rPr lang="fr-FR" dirty="0" smtClean="0"/>
              <a:t>                   Retiens la nuit pour nous deux jusqu'à la fin du monde</a:t>
            </a:r>
          </a:p>
          <a:p>
            <a:r>
              <a:rPr lang="fr-FR" dirty="0" smtClean="0"/>
              <a:t>                   Retiens la nuit pour nos </a:t>
            </a:r>
            <a:r>
              <a:rPr lang="fr-FR" dirty="0" err="1" smtClean="0"/>
              <a:t>coeurs</a:t>
            </a:r>
            <a:r>
              <a:rPr lang="fr-FR" dirty="0" smtClean="0"/>
              <a:t> dans sa course vagabonde</a:t>
            </a:r>
          </a:p>
          <a:p>
            <a:r>
              <a:rPr lang="fr-FR" dirty="0" smtClean="0"/>
              <a:t>                   Serre-moi fort contre ton corps, il faut qu'à l'heure des folies</a:t>
            </a:r>
          </a:p>
          <a:p>
            <a:r>
              <a:rPr lang="fr-FR" dirty="0" smtClean="0"/>
              <a:t>                   Le grand amour raye le jour et nous fasse oublier la vie</a:t>
            </a:r>
          </a:p>
          <a:p>
            <a:r>
              <a:rPr lang="fr-FR" dirty="0" smtClean="0"/>
              <a:t>                    </a:t>
            </a:r>
          </a:p>
          <a:p>
            <a:r>
              <a:rPr lang="fr-FR" dirty="0" smtClean="0"/>
              <a:t>                    </a:t>
            </a:r>
          </a:p>
          <a:p>
            <a:r>
              <a:rPr lang="fr-FR" dirty="0" smtClean="0"/>
              <a:t>                   Retiens la vie avec toi elle parait si belle</a:t>
            </a:r>
          </a:p>
          <a:p>
            <a:r>
              <a:rPr lang="fr-FR" dirty="0" smtClean="0"/>
              <a:t>                   retiens la vie, mon amour qu'elle devienne éternelle</a:t>
            </a:r>
          </a:p>
          <a:p>
            <a:r>
              <a:rPr lang="fr-FR" dirty="0" smtClean="0"/>
              <a:t>                   Pour le bonheur de nos deux </a:t>
            </a:r>
            <a:r>
              <a:rPr lang="fr-FR" dirty="0" err="1" smtClean="0"/>
              <a:t>coeurs</a:t>
            </a:r>
            <a:r>
              <a:rPr lang="fr-FR" dirty="0" smtClean="0"/>
              <a:t>, arrête le temps et les heures</a:t>
            </a:r>
          </a:p>
          <a:p>
            <a:r>
              <a:rPr lang="fr-FR" dirty="0" smtClean="0"/>
              <a:t>                   Je t'en supplie à l'infini retiens la nuit</a:t>
            </a:r>
          </a:p>
          <a:p>
            <a:r>
              <a:rPr lang="fr-FR" dirty="0" smtClean="0"/>
              <a:t>                   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fr-FR" dirty="0" err="1" smtClean="0"/>
              <a:t>Rossinyol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r>
              <a:rPr lang="fr-FR" dirty="0" err="1" smtClean="0"/>
              <a:t>Rossinyol</a:t>
            </a:r>
            <a:r>
              <a:rPr lang="fr-FR" dirty="0" smtClean="0"/>
              <a:t> que vas a </a:t>
            </a:r>
            <a:r>
              <a:rPr lang="fr-FR" dirty="0" err="1" smtClean="0"/>
              <a:t>França</a:t>
            </a:r>
            <a:r>
              <a:rPr lang="fr-FR" dirty="0" smtClean="0"/>
              <a:t>, </a:t>
            </a:r>
            <a:r>
              <a:rPr lang="fr-FR" dirty="0" err="1" smtClean="0"/>
              <a:t>rossinyol</a:t>
            </a:r>
            <a:r>
              <a:rPr lang="fr-FR" dirty="0" smtClean="0"/>
              <a:t>,</a:t>
            </a:r>
          </a:p>
          <a:p>
            <a:r>
              <a:rPr lang="fr-FR" dirty="0" err="1" smtClean="0"/>
              <a:t>Encomana'm</a:t>
            </a:r>
            <a:r>
              <a:rPr lang="fr-FR" dirty="0" smtClean="0"/>
              <a:t> a la mare, </a:t>
            </a:r>
            <a:r>
              <a:rPr lang="fr-FR" dirty="0" err="1" smtClean="0"/>
              <a:t>rossinyol</a:t>
            </a:r>
            <a:endParaRPr lang="fr-FR" dirty="0" smtClean="0"/>
          </a:p>
          <a:p>
            <a:r>
              <a:rPr lang="fr-FR" dirty="0" smtClean="0"/>
              <a:t>D'un </a:t>
            </a:r>
            <a:r>
              <a:rPr lang="fr-FR" dirty="0" err="1" smtClean="0"/>
              <a:t>bell</a:t>
            </a:r>
            <a:r>
              <a:rPr lang="fr-FR" dirty="0" smtClean="0"/>
              <a:t> </a:t>
            </a:r>
            <a:r>
              <a:rPr lang="fr-FR" dirty="0" err="1" smtClean="0"/>
              <a:t>bocatge</a:t>
            </a:r>
            <a:r>
              <a:rPr lang="fr-FR" dirty="0" smtClean="0"/>
              <a:t>, </a:t>
            </a:r>
            <a:r>
              <a:rPr lang="fr-FR" dirty="0" err="1" smtClean="0"/>
              <a:t>rossinyol</a:t>
            </a:r>
            <a:r>
              <a:rPr lang="fr-FR" dirty="0" smtClean="0"/>
              <a:t>, d'un vol. </a:t>
            </a:r>
          </a:p>
          <a:p>
            <a:r>
              <a:rPr lang="fr-FR" dirty="0" err="1" smtClean="0"/>
              <a:t>Encomana'm</a:t>
            </a:r>
            <a:r>
              <a:rPr lang="fr-FR" dirty="0" smtClean="0"/>
              <a:t> a la mare, </a:t>
            </a:r>
            <a:r>
              <a:rPr lang="fr-FR" dirty="0" err="1" smtClean="0"/>
              <a:t>rossinyol</a:t>
            </a:r>
            <a:r>
              <a:rPr lang="fr-FR" dirty="0" smtClean="0"/>
              <a:t>,</a:t>
            </a:r>
          </a:p>
          <a:p>
            <a:r>
              <a:rPr lang="fr-FR" dirty="0" smtClean="0"/>
              <a:t>I a mon pare no pas </a:t>
            </a:r>
            <a:r>
              <a:rPr lang="fr-FR" dirty="0" err="1" smtClean="0"/>
              <a:t>gaire</a:t>
            </a:r>
            <a:r>
              <a:rPr lang="fr-FR" dirty="0" smtClean="0"/>
              <a:t>, </a:t>
            </a:r>
            <a:r>
              <a:rPr lang="fr-FR" dirty="0" err="1" smtClean="0"/>
              <a:t>rossinyol</a:t>
            </a:r>
            <a:r>
              <a:rPr lang="fr-FR" dirty="0" smtClean="0"/>
              <a:t>.</a:t>
            </a:r>
          </a:p>
          <a:p>
            <a:r>
              <a:rPr lang="fr-FR" dirty="0" smtClean="0"/>
              <a:t>D'un </a:t>
            </a:r>
            <a:r>
              <a:rPr lang="fr-FR" dirty="0" err="1" smtClean="0"/>
              <a:t>bell</a:t>
            </a:r>
            <a:r>
              <a:rPr lang="fr-FR" dirty="0" smtClean="0"/>
              <a:t> </a:t>
            </a:r>
            <a:r>
              <a:rPr lang="fr-FR" dirty="0" err="1" smtClean="0"/>
              <a:t>bocatge</a:t>
            </a:r>
            <a:r>
              <a:rPr lang="fr-FR" dirty="0" smtClean="0"/>
              <a:t>, </a:t>
            </a:r>
            <a:r>
              <a:rPr lang="fr-FR" dirty="0" err="1" smtClean="0"/>
              <a:t>rossinyol</a:t>
            </a:r>
            <a:r>
              <a:rPr lang="fr-FR" dirty="0" smtClean="0"/>
              <a:t>, d'un vol.</a:t>
            </a:r>
          </a:p>
          <a:p>
            <a:endParaRPr lang="fr-FR" dirty="0" smtClean="0"/>
          </a:p>
          <a:p>
            <a:r>
              <a:rPr lang="fr-FR" dirty="0" smtClean="0"/>
              <a:t>A mon pare no pas </a:t>
            </a:r>
            <a:r>
              <a:rPr lang="fr-FR" dirty="0" err="1" smtClean="0"/>
              <a:t>gaire</a:t>
            </a:r>
            <a:r>
              <a:rPr lang="fr-FR" dirty="0" smtClean="0"/>
              <a:t>, </a:t>
            </a:r>
            <a:r>
              <a:rPr lang="fr-FR" dirty="0" err="1" smtClean="0"/>
              <a:t>rossinyol</a:t>
            </a:r>
            <a:r>
              <a:rPr lang="fr-FR" dirty="0" smtClean="0"/>
              <a:t>,</a:t>
            </a:r>
          </a:p>
          <a:p>
            <a:r>
              <a:rPr lang="fr-FR" dirty="0" err="1" smtClean="0"/>
              <a:t>Perquè</a:t>
            </a:r>
            <a:r>
              <a:rPr lang="fr-FR" dirty="0" smtClean="0"/>
              <a:t> a un </a:t>
            </a:r>
            <a:r>
              <a:rPr lang="fr-FR" dirty="0" err="1" smtClean="0"/>
              <a:t>pastor</a:t>
            </a:r>
            <a:r>
              <a:rPr lang="fr-FR" dirty="0" smtClean="0"/>
              <a:t> me n'ha dada, </a:t>
            </a:r>
            <a:r>
              <a:rPr lang="fr-FR" dirty="0" err="1" smtClean="0"/>
              <a:t>rossinyol</a:t>
            </a:r>
            <a:endParaRPr lang="fr-FR" dirty="0" smtClean="0"/>
          </a:p>
          <a:p>
            <a:r>
              <a:rPr lang="fr-FR" dirty="0" smtClean="0"/>
              <a:t>D'un </a:t>
            </a:r>
            <a:r>
              <a:rPr lang="fr-FR" dirty="0" err="1" smtClean="0"/>
              <a:t>bell</a:t>
            </a:r>
            <a:r>
              <a:rPr lang="fr-FR" dirty="0" smtClean="0"/>
              <a:t> </a:t>
            </a:r>
            <a:r>
              <a:rPr lang="fr-FR" dirty="0" err="1" smtClean="0"/>
              <a:t>bocatge</a:t>
            </a:r>
            <a:r>
              <a:rPr lang="fr-FR" dirty="0" smtClean="0"/>
              <a:t>, </a:t>
            </a:r>
            <a:r>
              <a:rPr lang="fr-FR" dirty="0" err="1" smtClean="0"/>
              <a:t>rossinyol</a:t>
            </a:r>
            <a:r>
              <a:rPr lang="fr-FR" dirty="0" smtClean="0"/>
              <a:t>, d'un vol. </a:t>
            </a:r>
          </a:p>
          <a:p>
            <a:r>
              <a:rPr lang="fr-FR" dirty="0" err="1" smtClean="0"/>
              <a:t>Perquè</a:t>
            </a:r>
            <a:r>
              <a:rPr lang="fr-FR" dirty="0" smtClean="0"/>
              <a:t> a un </a:t>
            </a:r>
            <a:r>
              <a:rPr lang="fr-FR" dirty="0" err="1" smtClean="0"/>
              <a:t>pastor</a:t>
            </a:r>
            <a:r>
              <a:rPr lang="fr-FR" dirty="0" smtClean="0"/>
              <a:t> me n'ha dada, </a:t>
            </a:r>
            <a:r>
              <a:rPr lang="fr-FR" dirty="0" err="1" smtClean="0"/>
              <a:t>rossinyol</a:t>
            </a:r>
            <a:r>
              <a:rPr lang="fr-FR" dirty="0" smtClean="0"/>
              <a:t>. </a:t>
            </a:r>
          </a:p>
          <a:p>
            <a:r>
              <a:rPr lang="fr-FR" dirty="0" smtClean="0"/>
              <a:t>Que </a:t>
            </a:r>
            <a:r>
              <a:rPr lang="fr-FR" dirty="0" err="1" smtClean="0"/>
              <a:t>em</a:t>
            </a:r>
            <a:r>
              <a:rPr lang="fr-FR" dirty="0" smtClean="0"/>
              <a:t> fa </a:t>
            </a:r>
            <a:r>
              <a:rPr lang="fr-FR" dirty="0" err="1" smtClean="0"/>
              <a:t>guardar</a:t>
            </a:r>
            <a:r>
              <a:rPr lang="fr-FR" dirty="0" smtClean="0"/>
              <a:t> la </a:t>
            </a:r>
            <a:r>
              <a:rPr lang="fr-FR" dirty="0" err="1" smtClean="0"/>
              <a:t>ramada</a:t>
            </a:r>
            <a:r>
              <a:rPr lang="fr-FR" dirty="0" smtClean="0"/>
              <a:t>, </a:t>
            </a:r>
            <a:r>
              <a:rPr lang="fr-FR" dirty="0" err="1" smtClean="0"/>
              <a:t>rossinyol</a:t>
            </a:r>
            <a:r>
              <a:rPr lang="fr-FR" dirty="0" smtClean="0"/>
              <a:t> </a:t>
            </a:r>
          </a:p>
          <a:p>
            <a:r>
              <a:rPr lang="fr-FR" dirty="0" smtClean="0"/>
              <a:t>D'un </a:t>
            </a:r>
            <a:r>
              <a:rPr lang="fr-FR" dirty="0" err="1" smtClean="0"/>
              <a:t>bell</a:t>
            </a:r>
            <a:r>
              <a:rPr lang="fr-FR" dirty="0" smtClean="0"/>
              <a:t> </a:t>
            </a:r>
            <a:r>
              <a:rPr lang="fr-FR" dirty="0" err="1" smtClean="0"/>
              <a:t>bocatge</a:t>
            </a:r>
            <a:r>
              <a:rPr lang="fr-FR" dirty="0" smtClean="0"/>
              <a:t>, </a:t>
            </a:r>
            <a:r>
              <a:rPr lang="fr-FR" dirty="0" err="1" smtClean="0"/>
              <a:t>rossinyol</a:t>
            </a:r>
            <a:r>
              <a:rPr lang="fr-FR" dirty="0" smtClean="0"/>
              <a:t>, d'un vol. 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Santiano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 </a:t>
            </a:r>
            <a:r>
              <a:rPr lang="fr-FR" dirty="0" err="1" smtClean="0"/>
              <a:t>Em</a:t>
            </a:r>
            <a:r>
              <a:rPr lang="fr-FR" dirty="0" smtClean="0"/>
              <a:t>                             G     D            </a:t>
            </a:r>
            <a:r>
              <a:rPr lang="fr-FR" dirty="0" err="1" smtClean="0"/>
              <a:t>Em</a:t>
            </a:r>
            <a:r>
              <a:rPr lang="fr-FR" dirty="0" smtClean="0"/>
              <a:t>      D </a:t>
            </a:r>
          </a:p>
          <a:p>
            <a:r>
              <a:rPr lang="fr-FR" dirty="0" smtClean="0"/>
              <a:t>C'est un fameux trois-mâts fin comme un oiseau hisse et ho </a:t>
            </a:r>
            <a:r>
              <a:rPr lang="fr-FR" dirty="0" err="1" smtClean="0"/>
              <a:t>Santiano</a:t>
            </a:r>
            <a:r>
              <a:rPr lang="fr-FR" dirty="0" smtClean="0"/>
              <a:t> </a:t>
            </a:r>
          </a:p>
          <a:p>
            <a:r>
              <a:rPr lang="fr-FR" dirty="0" smtClean="0"/>
              <a:t>Am                      D       </a:t>
            </a:r>
            <a:r>
              <a:rPr lang="fr-FR" dirty="0" err="1" smtClean="0"/>
              <a:t>Bm</a:t>
            </a:r>
            <a:r>
              <a:rPr lang="fr-FR" dirty="0" smtClean="0"/>
              <a:t>           </a:t>
            </a:r>
            <a:r>
              <a:rPr lang="fr-FR" dirty="0" err="1" smtClean="0"/>
              <a:t>Em</a:t>
            </a:r>
            <a:r>
              <a:rPr lang="fr-FR" dirty="0" smtClean="0"/>
              <a:t>       D     </a:t>
            </a:r>
            <a:r>
              <a:rPr lang="fr-FR" dirty="0" err="1" smtClean="0"/>
              <a:t>Bm</a:t>
            </a:r>
            <a:r>
              <a:rPr lang="fr-FR" dirty="0" smtClean="0"/>
              <a:t>   </a:t>
            </a:r>
            <a:r>
              <a:rPr lang="fr-FR" dirty="0" err="1" smtClean="0"/>
              <a:t>Em</a:t>
            </a:r>
            <a:r>
              <a:rPr lang="fr-FR" dirty="0" smtClean="0"/>
              <a:t> </a:t>
            </a:r>
          </a:p>
          <a:p>
            <a:r>
              <a:rPr lang="fr-FR" dirty="0" smtClean="0"/>
              <a:t>Dix huit </a:t>
            </a:r>
            <a:r>
              <a:rPr lang="fr-FR" dirty="0" err="1" smtClean="0"/>
              <a:t>noeuds</a:t>
            </a:r>
            <a:r>
              <a:rPr lang="fr-FR" dirty="0" smtClean="0"/>
              <a:t> quatre cent tonneaux je suis fier d'y être   matelot </a:t>
            </a:r>
          </a:p>
          <a:p>
            <a:endParaRPr lang="fr-FR" dirty="0" smtClean="0"/>
          </a:p>
          <a:p>
            <a:r>
              <a:rPr lang="fr-FR" dirty="0" smtClean="0"/>
              <a:t>Refrain:</a:t>
            </a:r>
          </a:p>
          <a:p>
            <a:r>
              <a:rPr lang="fr-FR" dirty="0" smtClean="0"/>
              <a:t>Tiens bon la vague et tiens bon le vent hisse et ho </a:t>
            </a:r>
            <a:r>
              <a:rPr lang="fr-FR" dirty="0" err="1" smtClean="0"/>
              <a:t>Santiano</a:t>
            </a:r>
            <a:r>
              <a:rPr lang="fr-FR" dirty="0" smtClean="0"/>
              <a:t> </a:t>
            </a:r>
          </a:p>
          <a:p>
            <a:r>
              <a:rPr lang="fr-FR" dirty="0" smtClean="0"/>
              <a:t>Si Dieu veut toujours droit devant Nous irons jusqu'à San Francisco</a:t>
            </a:r>
          </a:p>
          <a:p>
            <a:endParaRPr lang="fr-FR" dirty="0" smtClean="0"/>
          </a:p>
          <a:p>
            <a:r>
              <a:rPr lang="fr-FR" dirty="0" smtClean="0"/>
              <a:t>Je pars pour de longs mois en laissant Margot hisse et ho </a:t>
            </a:r>
            <a:r>
              <a:rPr lang="fr-FR" dirty="0" err="1" smtClean="0"/>
              <a:t>Santiano</a:t>
            </a:r>
            <a:r>
              <a:rPr lang="fr-FR" dirty="0" smtClean="0"/>
              <a:t> </a:t>
            </a:r>
          </a:p>
          <a:p>
            <a:r>
              <a:rPr lang="fr-FR" dirty="0" smtClean="0"/>
              <a:t>D'y penser j'avais le </a:t>
            </a:r>
            <a:r>
              <a:rPr lang="fr-FR" dirty="0" err="1" smtClean="0"/>
              <a:t>coeur</a:t>
            </a:r>
            <a:r>
              <a:rPr lang="fr-FR" dirty="0" smtClean="0"/>
              <a:t> gros en passant les feux de Saint-Malo </a:t>
            </a:r>
          </a:p>
          <a:p>
            <a:endParaRPr lang="fr-FR" dirty="0" smtClean="0"/>
          </a:p>
          <a:p>
            <a:r>
              <a:rPr lang="fr-FR" dirty="0" smtClean="0"/>
              <a:t>Refrain</a:t>
            </a:r>
          </a:p>
          <a:p>
            <a:endParaRPr lang="fr-FR" dirty="0" smtClean="0"/>
          </a:p>
          <a:p>
            <a:r>
              <a:rPr lang="fr-FR" dirty="0" smtClean="0"/>
              <a:t>On prétend que là-bas l'argent coule a flot hisse et ho </a:t>
            </a:r>
            <a:r>
              <a:rPr lang="fr-FR" dirty="0" err="1" smtClean="0"/>
              <a:t>Santiano</a:t>
            </a:r>
            <a:r>
              <a:rPr lang="fr-FR" dirty="0" smtClean="0"/>
              <a:t> </a:t>
            </a:r>
          </a:p>
          <a:p>
            <a:r>
              <a:rPr lang="fr-FR" dirty="0" smtClean="0"/>
              <a:t>Eau trop or au fond des ruisseaux j'en ramènerai plusieurs lingots </a:t>
            </a:r>
          </a:p>
          <a:p>
            <a:endParaRPr lang="fr-FR" dirty="0" smtClean="0"/>
          </a:p>
          <a:p>
            <a:r>
              <a:rPr lang="fr-FR" dirty="0" smtClean="0"/>
              <a:t>Refrain</a:t>
            </a:r>
          </a:p>
          <a:p>
            <a:endParaRPr lang="fr-FR" dirty="0" smtClean="0"/>
          </a:p>
          <a:p>
            <a:r>
              <a:rPr lang="fr-FR" dirty="0" smtClean="0"/>
              <a:t>Un jour je reviendrai charge de cadeaux hisse et ho </a:t>
            </a:r>
            <a:r>
              <a:rPr lang="fr-FR" dirty="0" err="1" smtClean="0"/>
              <a:t>Santiano</a:t>
            </a:r>
            <a:r>
              <a:rPr lang="fr-FR" dirty="0" smtClean="0"/>
              <a:t> </a:t>
            </a:r>
          </a:p>
          <a:p>
            <a:r>
              <a:rPr lang="fr-FR" dirty="0" smtClean="0"/>
              <a:t>Au pays j'irai voir Margot a son doigt je passerai l'anneau </a:t>
            </a:r>
          </a:p>
          <a:p>
            <a:endParaRPr lang="fr-FR" dirty="0" smtClean="0"/>
          </a:p>
          <a:p>
            <a:r>
              <a:rPr lang="fr-FR" dirty="0" smtClean="0"/>
              <a:t>Refrain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Si j’avais un marteau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28670"/>
            <a:ext cx="8229600" cy="5929330"/>
          </a:xfrm>
        </p:spPr>
        <p:txBody>
          <a:bodyPr numCol="2">
            <a:normAutofit fontScale="55000" lnSpcReduction="20000"/>
          </a:bodyPr>
          <a:lstStyle/>
          <a:p>
            <a:r>
              <a:rPr lang="fr-FR" dirty="0" smtClean="0"/>
              <a:t>1- Si j'avais un </a:t>
            </a:r>
            <a:r>
              <a:rPr lang="fr-FR" dirty="0" err="1" smtClean="0"/>
              <a:t>mar</a:t>
            </a:r>
            <a:r>
              <a:rPr lang="fr-FR" dirty="0" smtClean="0"/>
              <a:t>[D]</a:t>
            </a:r>
            <a:r>
              <a:rPr lang="fr-FR" dirty="0" err="1" smtClean="0"/>
              <a:t>teau</a:t>
            </a:r>
            <a:r>
              <a:rPr lang="fr-FR" dirty="0" smtClean="0"/>
              <a:t> [</a:t>
            </a:r>
            <a:r>
              <a:rPr lang="fr-FR" dirty="0" err="1" smtClean="0"/>
              <a:t>Bm</a:t>
            </a:r>
            <a:r>
              <a:rPr lang="fr-FR" dirty="0" smtClean="0"/>
              <a:t>]</a:t>
            </a:r>
          </a:p>
          <a:p>
            <a:r>
              <a:rPr lang="fr-FR" dirty="0" smtClean="0"/>
              <a:t>[F] Je [A7]cognerais le [D]jour [</a:t>
            </a:r>
            <a:r>
              <a:rPr lang="fr-FR" dirty="0" err="1" smtClean="0"/>
              <a:t>Bm</a:t>
            </a:r>
            <a:r>
              <a:rPr lang="fr-FR" dirty="0" smtClean="0"/>
              <a:t>]</a:t>
            </a:r>
          </a:p>
          <a:p>
            <a:r>
              <a:rPr lang="fr-FR" dirty="0" smtClean="0"/>
              <a:t>[F] Je [A7]cognerais la [D]nuit [</a:t>
            </a:r>
            <a:r>
              <a:rPr lang="fr-FR" dirty="0" err="1" smtClean="0"/>
              <a:t>Bm</a:t>
            </a:r>
            <a:r>
              <a:rPr lang="fr-FR" dirty="0" smtClean="0"/>
              <a:t>]</a:t>
            </a:r>
          </a:p>
          <a:p>
            <a:r>
              <a:rPr lang="fr-FR" dirty="0" smtClean="0"/>
              <a:t>[Abm] J'y [A7]mettrais tout mon c&amp;#339;</a:t>
            </a:r>
            <a:r>
              <a:rPr lang="fr-FR" dirty="0" err="1" smtClean="0"/>
              <a:t>ur</a:t>
            </a:r>
            <a:endParaRPr lang="fr-FR" dirty="0" smtClean="0"/>
          </a:p>
          <a:p>
            <a:r>
              <a:rPr lang="fr-FR" dirty="0" smtClean="0"/>
              <a:t>Je bâtirais un' [D]ferme</a:t>
            </a:r>
          </a:p>
          <a:p>
            <a:r>
              <a:rPr lang="fr-FR" dirty="0" smtClean="0"/>
              <a:t>Un' grange et un' </a:t>
            </a:r>
            <a:r>
              <a:rPr lang="fr-FR" dirty="0" err="1" smtClean="0"/>
              <a:t>ba</a:t>
            </a:r>
            <a:r>
              <a:rPr lang="fr-FR" dirty="0" smtClean="0"/>
              <a:t>[</a:t>
            </a:r>
            <a:r>
              <a:rPr lang="fr-FR" dirty="0" err="1" smtClean="0"/>
              <a:t>Bm</a:t>
            </a:r>
            <a:r>
              <a:rPr lang="fr-FR" dirty="0" smtClean="0"/>
              <a:t>]</a:t>
            </a:r>
            <a:r>
              <a:rPr lang="fr-FR" dirty="0" err="1" smtClean="0"/>
              <a:t>rrière</a:t>
            </a:r>
            <a:endParaRPr lang="fr-FR" dirty="0" smtClean="0"/>
          </a:p>
          <a:p>
            <a:r>
              <a:rPr lang="fr-FR" dirty="0" smtClean="0"/>
              <a:t>Et j'y mettrais mon [F]père</a:t>
            </a:r>
          </a:p>
          <a:p>
            <a:r>
              <a:rPr lang="fr-FR" dirty="0" smtClean="0"/>
              <a:t>Ma [D]mère, mes [F]frères et mes [D]s&amp;#339;</a:t>
            </a:r>
            <a:r>
              <a:rPr lang="fr-FR" dirty="0" err="1" smtClean="0"/>
              <a:t>urs</a:t>
            </a:r>
            <a:endParaRPr lang="fr-FR" dirty="0" smtClean="0"/>
          </a:p>
          <a:p>
            <a:r>
              <a:rPr lang="fr-FR" dirty="0" smtClean="0"/>
              <a:t>[F]Oh, oh, [A7]ce serait le [D]bonheur</a:t>
            </a:r>
          </a:p>
          <a:p>
            <a:endParaRPr lang="fr-FR" dirty="0" smtClean="0"/>
          </a:p>
          <a:p>
            <a:r>
              <a:rPr lang="fr-FR" dirty="0" smtClean="0"/>
              <a:t>2- Si j'avais une cloche</a:t>
            </a:r>
          </a:p>
          <a:p>
            <a:r>
              <a:rPr lang="fr-FR" dirty="0" smtClean="0"/>
              <a:t>Je sonnerais le jour</a:t>
            </a:r>
          </a:p>
          <a:p>
            <a:r>
              <a:rPr lang="fr-FR" dirty="0" smtClean="0"/>
              <a:t>Je sonnerais la nuit</a:t>
            </a:r>
          </a:p>
          <a:p>
            <a:r>
              <a:rPr lang="fr-FR" dirty="0" smtClean="0"/>
              <a:t>J'y mettrais tout mon c&amp;#339;</a:t>
            </a:r>
            <a:r>
              <a:rPr lang="fr-FR" dirty="0" err="1" smtClean="0"/>
              <a:t>ur</a:t>
            </a:r>
            <a:endParaRPr lang="fr-FR" dirty="0" smtClean="0"/>
          </a:p>
          <a:p>
            <a:r>
              <a:rPr lang="fr-FR" dirty="0" smtClean="0"/>
              <a:t>Pour le travail à l'aube</a:t>
            </a:r>
          </a:p>
          <a:p>
            <a:r>
              <a:rPr lang="fr-FR" dirty="0" smtClean="0"/>
              <a:t>Et le soir pour la soupe</a:t>
            </a:r>
          </a:p>
          <a:p>
            <a:r>
              <a:rPr lang="fr-FR" dirty="0" smtClean="0"/>
              <a:t>J'la chantais à mon père</a:t>
            </a:r>
          </a:p>
          <a:p>
            <a:r>
              <a:rPr lang="fr-FR" dirty="0" smtClean="0"/>
              <a:t>Ma mère, mes frères et mes </a:t>
            </a:r>
            <a:r>
              <a:rPr lang="fr-FR" dirty="0" err="1" smtClean="0"/>
              <a:t>soeurs</a:t>
            </a:r>
            <a:endParaRPr lang="fr-FR" dirty="0" smtClean="0"/>
          </a:p>
          <a:p>
            <a:r>
              <a:rPr lang="fr-FR" dirty="0" smtClean="0"/>
              <a:t>Oh ! oh ! Ce serait le bonheur.</a:t>
            </a:r>
          </a:p>
          <a:p>
            <a:endParaRPr lang="fr-FR" dirty="0" smtClean="0"/>
          </a:p>
          <a:p>
            <a:r>
              <a:rPr lang="fr-FR" dirty="0" smtClean="0"/>
              <a:t>3- Si j'avais un' chanson</a:t>
            </a:r>
          </a:p>
          <a:p>
            <a:r>
              <a:rPr lang="fr-FR" dirty="0" smtClean="0"/>
              <a:t>J'la chanterais le jour</a:t>
            </a:r>
          </a:p>
          <a:p>
            <a:r>
              <a:rPr lang="fr-FR" dirty="0" smtClean="0"/>
              <a:t>J'la chanterais la nuit</a:t>
            </a:r>
          </a:p>
          <a:p>
            <a:r>
              <a:rPr lang="fr-FR" dirty="0" smtClean="0"/>
              <a:t>J'y mettais tout mon c&amp;#339;</a:t>
            </a:r>
            <a:r>
              <a:rPr lang="fr-FR" dirty="0" err="1" smtClean="0"/>
              <a:t>ur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En retournant la terre</a:t>
            </a:r>
          </a:p>
          <a:p>
            <a:r>
              <a:rPr lang="fr-FR" dirty="0" smtClean="0"/>
              <a:t>Pour alléger nos peines</a:t>
            </a:r>
          </a:p>
          <a:p>
            <a:r>
              <a:rPr lang="fr-FR" dirty="0" smtClean="0"/>
              <a:t>J'la chantais à mon père</a:t>
            </a:r>
          </a:p>
          <a:p>
            <a:r>
              <a:rPr lang="fr-FR" dirty="0" smtClean="0"/>
              <a:t>Ma mère, mes frères, mes s&amp;#339;</a:t>
            </a:r>
            <a:r>
              <a:rPr lang="fr-FR" dirty="0" err="1" smtClean="0"/>
              <a:t>urs</a:t>
            </a:r>
            <a:endParaRPr lang="fr-FR" dirty="0" smtClean="0"/>
          </a:p>
          <a:p>
            <a:r>
              <a:rPr lang="fr-FR" dirty="0" smtClean="0"/>
              <a:t>Oh ! oh ! Ce serait le bonheur.</a:t>
            </a:r>
          </a:p>
          <a:p>
            <a:endParaRPr lang="fr-FR" dirty="0" smtClean="0"/>
          </a:p>
          <a:p>
            <a:r>
              <a:rPr lang="fr-FR" dirty="0" smtClean="0"/>
              <a:t>4- Si j'avais un marteau</a:t>
            </a:r>
          </a:p>
          <a:p>
            <a:r>
              <a:rPr lang="fr-FR" dirty="0" smtClean="0"/>
              <a:t>Et si j'avais un' </a:t>
            </a:r>
            <a:r>
              <a:rPr lang="fr-FR" dirty="0" err="1" smtClean="0"/>
              <a:t>cloch</a:t>
            </a:r>
            <a:endParaRPr lang="fr-FR" dirty="0" smtClean="0"/>
          </a:p>
          <a:p>
            <a:r>
              <a:rPr lang="fr-FR" dirty="0" smtClean="0"/>
              <a:t>Si j'avais un' chanson (à chanter)</a:t>
            </a:r>
          </a:p>
          <a:p>
            <a:r>
              <a:rPr lang="fr-FR" dirty="0" smtClean="0"/>
              <a:t>Je s'rais le plus heureux</a:t>
            </a:r>
          </a:p>
          <a:p>
            <a:r>
              <a:rPr lang="fr-FR" dirty="0" smtClean="0"/>
              <a:t>Je ne voudrais rien d'autre</a:t>
            </a:r>
          </a:p>
          <a:p>
            <a:r>
              <a:rPr lang="fr-FR" dirty="0" smtClean="0"/>
              <a:t>Qu'un marteau, une cloche (et un' chanson)</a:t>
            </a:r>
          </a:p>
          <a:p>
            <a:r>
              <a:rPr lang="fr-FR" dirty="0" smtClean="0"/>
              <a:t>Pour l'amour de mon père</a:t>
            </a:r>
          </a:p>
          <a:p>
            <a:r>
              <a:rPr lang="fr-FR" dirty="0" smtClean="0"/>
              <a:t>Ma mère, mes frères et mes </a:t>
            </a:r>
            <a:r>
              <a:rPr lang="fr-FR" dirty="0" err="1" smtClean="0"/>
              <a:t>soeurs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Final:</a:t>
            </a:r>
          </a:p>
          <a:p>
            <a:r>
              <a:rPr lang="fr-FR" dirty="0" smtClean="0"/>
              <a:t>[F] C'est 1' [A7]marteau du cou[D]rage</a:t>
            </a:r>
          </a:p>
          <a:p>
            <a:r>
              <a:rPr lang="fr-FR" dirty="0" smtClean="0"/>
              <a:t>C'est la </a:t>
            </a:r>
            <a:r>
              <a:rPr lang="fr-FR" dirty="0" err="1" smtClean="0"/>
              <a:t>cloch</a:t>
            </a:r>
            <a:r>
              <a:rPr lang="fr-FR" dirty="0" smtClean="0"/>
              <a:t>' de la [</a:t>
            </a:r>
            <a:r>
              <a:rPr lang="fr-FR" dirty="0" err="1" smtClean="0"/>
              <a:t>Bm</a:t>
            </a:r>
            <a:r>
              <a:rPr lang="fr-FR" dirty="0" smtClean="0"/>
              <a:t>]liberté</a:t>
            </a:r>
          </a:p>
          <a:p>
            <a:r>
              <a:rPr lang="fr-FR" dirty="0" smtClean="0"/>
              <a:t>Mais la chanson, c'est pour mon [F]père</a:t>
            </a:r>
          </a:p>
          <a:p>
            <a:r>
              <a:rPr lang="fr-FR" dirty="0" smtClean="0"/>
              <a:t>Ma [D]mère, mes [F]frères et mes [D]s&amp;#339;</a:t>
            </a:r>
            <a:r>
              <a:rPr lang="fr-FR" dirty="0" err="1" smtClean="0"/>
              <a:t>urs</a:t>
            </a:r>
            <a:endParaRPr lang="fr-FR" dirty="0" smtClean="0"/>
          </a:p>
          <a:p>
            <a:r>
              <a:rPr lang="fr-FR" dirty="0" smtClean="0"/>
              <a:t>[D]Oh ! oh ! [A7]Pour moi, c'est le </a:t>
            </a:r>
            <a:r>
              <a:rPr lang="fr-FR" dirty="0" err="1" smtClean="0"/>
              <a:t>bo</a:t>
            </a:r>
            <a:r>
              <a:rPr lang="fr-FR" dirty="0" smtClean="0"/>
              <a:t>[D]</a:t>
            </a:r>
            <a:r>
              <a:rPr lang="fr-FR" dirty="0" err="1" smtClean="0"/>
              <a:t>nheur</a:t>
            </a:r>
            <a:r>
              <a:rPr lang="fr-FR" dirty="0" smtClean="0"/>
              <a:t> [</a:t>
            </a:r>
            <a:r>
              <a:rPr lang="fr-FR" dirty="0" err="1" smtClean="0"/>
              <a:t>Bm</a:t>
            </a:r>
            <a:r>
              <a:rPr lang="fr-FR" dirty="0" smtClean="0"/>
              <a:t>]</a:t>
            </a:r>
          </a:p>
          <a:p>
            <a:r>
              <a:rPr lang="fr-FR" dirty="0" smtClean="0"/>
              <a:t>[F] C'est [A7]ça, le vrai </a:t>
            </a:r>
            <a:r>
              <a:rPr lang="fr-FR" dirty="0" err="1" smtClean="0"/>
              <a:t>bo</a:t>
            </a:r>
            <a:r>
              <a:rPr lang="fr-FR" dirty="0" smtClean="0"/>
              <a:t>[D]</a:t>
            </a:r>
            <a:r>
              <a:rPr lang="fr-FR" dirty="0" err="1" smtClean="0"/>
              <a:t>nheur</a:t>
            </a:r>
            <a:r>
              <a:rPr lang="fr-FR" dirty="0" smtClean="0"/>
              <a:t> [</a:t>
            </a:r>
            <a:r>
              <a:rPr lang="fr-FR" dirty="0" err="1" smtClean="0"/>
              <a:t>Bm</a:t>
            </a:r>
            <a:r>
              <a:rPr lang="fr-FR" dirty="0" smtClean="0"/>
              <a:t>]</a:t>
            </a:r>
          </a:p>
          <a:p>
            <a:r>
              <a:rPr lang="fr-FR" dirty="0" smtClean="0"/>
              <a:t>[F] Si [A7]j'avais un </a:t>
            </a:r>
            <a:r>
              <a:rPr lang="fr-FR" dirty="0" err="1" smtClean="0"/>
              <a:t>mar</a:t>
            </a:r>
            <a:r>
              <a:rPr lang="fr-FR" dirty="0" smtClean="0"/>
              <a:t>[D]</a:t>
            </a:r>
            <a:r>
              <a:rPr lang="fr-FR" dirty="0" err="1" smtClean="0"/>
              <a:t>teau</a:t>
            </a:r>
            <a:r>
              <a:rPr lang="fr-FR" dirty="0" smtClean="0"/>
              <a:t> [</a:t>
            </a:r>
            <a:r>
              <a:rPr lang="fr-FR" dirty="0" err="1" smtClean="0"/>
              <a:t>Bm</a:t>
            </a:r>
            <a:r>
              <a:rPr lang="fr-FR" dirty="0" smtClean="0"/>
              <a:t>]</a:t>
            </a:r>
          </a:p>
          <a:p>
            <a:r>
              <a:rPr lang="fr-FR" dirty="0" smtClean="0"/>
              <a:t>[F] Si [A7]j'avais un </a:t>
            </a:r>
            <a:r>
              <a:rPr lang="fr-FR" dirty="0" err="1" smtClean="0"/>
              <a:t>mar</a:t>
            </a:r>
            <a:r>
              <a:rPr lang="fr-FR" dirty="0" smtClean="0"/>
              <a:t>[D]</a:t>
            </a:r>
            <a:r>
              <a:rPr lang="fr-FR" dirty="0" err="1" smtClean="0"/>
              <a:t>teau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  <p:transition advTm="764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Siffler sur la colline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28670"/>
            <a:ext cx="8229600" cy="5786478"/>
          </a:xfrm>
        </p:spPr>
        <p:txBody>
          <a:bodyPr numCol="2">
            <a:normAutofit fontScale="47500" lnSpcReduction="20000"/>
          </a:bodyPr>
          <a:lstStyle/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    </a:t>
            </a:r>
            <a:r>
              <a:rPr lang="fr-FR" dirty="0" err="1" smtClean="0"/>
              <a:t>Bm</a:t>
            </a:r>
            <a:r>
              <a:rPr lang="fr-FR" dirty="0" smtClean="0"/>
              <a:t>                                                    A</a:t>
            </a:r>
          </a:p>
          <a:p>
            <a:pPr>
              <a:buNone/>
            </a:pPr>
            <a:r>
              <a:rPr lang="fr-FR" dirty="0" smtClean="0"/>
              <a:t>Je l'ai vue près d'un laurier, </a:t>
            </a:r>
            <a:r>
              <a:rPr lang="fr-FR" dirty="0" err="1" smtClean="0"/>
              <a:t>ell</a:t>
            </a:r>
            <a:r>
              <a:rPr lang="fr-FR" dirty="0" smtClean="0"/>
              <a:t>' gardait ses blanches brebis</a:t>
            </a:r>
          </a:p>
          <a:p>
            <a:pPr>
              <a:buNone/>
            </a:pPr>
            <a:r>
              <a:rPr lang="fr-FR" dirty="0" smtClean="0"/>
              <a:t>                    </a:t>
            </a:r>
            <a:r>
              <a:rPr lang="fr-FR" dirty="0" err="1" smtClean="0"/>
              <a:t>Em</a:t>
            </a:r>
            <a:r>
              <a:rPr lang="fr-FR" dirty="0" smtClean="0"/>
              <a:t>                                           </a:t>
            </a:r>
            <a:r>
              <a:rPr lang="fr-FR" dirty="0" err="1" smtClean="0"/>
              <a:t>Bm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Quand j'ai demandé d'où venait sa peau </a:t>
            </a:r>
            <a:r>
              <a:rPr lang="fr-FR" dirty="0" err="1" smtClean="0"/>
              <a:t>fraîch</a:t>
            </a:r>
            <a:r>
              <a:rPr lang="fr-FR" dirty="0" smtClean="0"/>
              <a:t>' elle m'a dit</a:t>
            </a:r>
          </a:p>
          <a:p>
            <a:r>
              <a:rPr lang="fr-FR" dirty="0" smtClean="0"/>
              <a:t>                                                             A</a:t>
            </a:r>
          </a:p>
          <a:p>
            <a:pPr>
              <a:buNone/>
            </a:pPr>
            <a:r>
              <a:rPr lang="fr-FR" dirty="0" smtClean="0"/>
              <a:t>C'est d'rouler dans la rosée qui rend les bergères jolies</a:t>
            </a:r>
          </a:p>
          <a:p>
            <a:r>
              <a:rPr lang="fr-FR" dirty="0" smtClean="0"/>
              <a:t>              </a:t>
            </a:r>
            <a:r>
              <a:rPr lang="fr-FR" dirty="0" err="1" smtClean="0"/>
              <a:t>Em</a:t>
            </a:r>
            <a:r>
              <a:rPr lang="fr-FR" dirty="0" smtClean="0"/>
              <a:t>                                            </a:t>
            </a:r>
            <a:r>
              <a:rPr lang="fr-FR" dirty="0" err="1" smtClean="0"/>
              <a:t>Bm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Mais quand j'ai dit qu'avec </a:t>
            </a:r>
            <a:r>
              <a:rPr lang="fr-FR" dirty="0" err="1" smtClean="0"/>
              <a:t>ell</a:t>
            </a:r>
            <a:r>
              <a:rPr lang="fr-FR" dirty="0" smtClean="0"/>
              <a:t>' je voudrais y rouler aussi</a:t>
            </a:r>
          </a:p>
          <a:p>
            <a:endParaRPr lang="fr-FR" dirty="0" smtClean="0"/>
          </a:p>
          <a:p>
            <a:r>
              <a:rPr lang="fr-FR" dirty="0" smtClean="0"/>
              <a:t>      </a:t>
            </a:r>
            <a:r>
              <a:rPr lang="fr-FR" dirty="0" err="1" smtClean="0"/>
              <a:t>F#m</a:t>
            </a:r>
            <a:endParaRPr lang="fr-FR" dirty="0" smtClean="0"/>
          </a:p>
          <a:p>
            <a:pPr>
              <a:buNone/>
            </a:pPr>
            <a:r>
              <a:rPr lang="fr-FR" dirty="0" err="1" smtClean="0"/>
              <a:t>Ell</a:t>
            </a:r>
            <a:r>
              <a:rPr lang="fr-FR" dirty="0" smtClean="0"/>
              <a:t>' m'a dit ...</a:t>
            </a:r>
          </a:p>
          <a:p>
            <a:pPr>
              <a:buNone/>
            </a:pPr>
            <a:r>
              <a:rPr lang="fr-FR" dirty="0" smtClean="0"/>
              <a:t>D                                            A7</a:t>
            </a:r>
          </a:p>
          <a:p>
            <a:pPr>
              <a:buNone/>
            </a:pPr>
            <a:r>
              <a:rPr lang="fr-FR" dirty="0" err="1" smtClean="0"/>
              <a:t>Ell</a:t>
            </a:r>
            <a:r>
              <a:rPr lang="fr-FR" dirty="0" smtClean="0"/>
              <a:t>' m'a dit d'aller siffler là-haut sur la colline</a:t>
            </a:r>
          </a:p>
          <a:p>
            <a:r>
              <a:rPr lang="fr-FR" dirty="0" smtClean="0"/>
              <a:t>                                      D</a:t>
            </a:r>
          </a:p>
          <a:p>
            <a:pPr>
              <a:buNone/>
            </a:pPr>
            <a:r>
              <a:rPr lang="fr-FR" dirty="0" smtClean="0"/>
              <a:t>De l'</a:t>
            </a:r>
            <a:r>
              <a:rPr lang="fr-FR" dirty="0" err="1" smtClean="0"/>
              <a:t>attendr</a:t>
            </a:r>
            <a:r>
              <a:rPr lang="fr-FR" dirty="0" smtClean="0"/>
              <a:t>' avec un petit bouquet d'églantines</a:t>
            </a:r>
          </a:p>
          <a:p>
            <a:r>
              <a:rPr lang="fr-FR" dirty="0" smtClean="0"/>
              <a:t>                                          A7</a:t>
            </a:r>
          </a:p>
          <a:p>
            <a:pPr>
              <a:buNone/>
            </a:pPr>
            <a:r>
              <a:rPr lang="fr-FR" dirty="0" smtClean="0"/>
              <a:t>J'ai cueilli des fleurs et j'ai sifflé tant que j'ai pu</a:t>
            </a:r>
          </a:p>
          <a:p>
            <a:r>
              <a:rPr lang="fr-FR" dirty="0" smtClean="0"/>
              <a:t>                                                D</a:t>
            </a:r>
          </a:p>
          <a:p>
            <a:pPr>
              <a:buNone/>
            </a:pPr>
            <a:r>
              <a:rPr lang="fr-FR" dirty="0" smtClean="0"/>
              <a:t>J'ai attendu, attendu, </a:t>
            </a:r>
            <a:r>
              <a:rPr lang="fr-FR" dirty="0" err="1" smtClean="0"/>
              <a:t>ell</a:t>
            </a:r>
            <a:r>
              <a:rPr lang="fr-FR" dirty="0" smtClean="0"/>
              <a:t>' n'est jamais venue</a:t>
            </a:r>
          </a:p>
          <a:p>
            <a:r>
              <a:rPr lang="fr-FR" dirty="0" smtClean="0"/>
              <a:t>            F#7              </a:t>
            </a:r>
            <a:r>
              <a:rPr lang="fr-FR" dirty="0" err="1" smtClean="0"/>
              <a:t>Bm</a:t>
            </a:r>
            <a:endParaRPr lang="fr-FR" dirty="0" smtClean="0"/>
          </a:p>
          <a:p>
            <a:pPr>
              <a:buNone/>
            </a:pPr>
            <a:r>
              <a:rPr lang="fr-FR" dirty="0" err="1" smtClean="0"/>
              <a:t>Zaï</a:t>
            </a:r>
            <a:r>
              <a:rPr lang="fr-FR" dirty="0" smtClean="0"/>
              <a:t> </a:t>
            </a:r>
            <a:r>
              <a:rPr lang="fr-FR" dirty="0" err="1" smtClean="0"/>
              <a:t>zaï</a:t>
            </a:r>
            <a:r>
              <a:rPr lang="fr-FR" dirty="0" smtClean="0"/>
              <a:t> </a:t>
            </a:r>
            <a:r>
              <a:rPr lang="fr-FR" dirty="0" err="1" smtClean="0"/>
              <a:t>zaï</a:t>
            </a:r>
            <a:r>
              <a:rPr lang="fr-FR" dirty="0" smtClean="0"/>
              <a:t> </a:t>
            </a:r>
            <a:r>
              <a:rPr lang="fr-FR" dirty="0" err="1" smtClean="0"/>
              <a:t>zaï</a:t>
            </a:r>
            <a:r>
              <a:rPr lang="fr-FR" dirty="0" smtClean="0"/>
              <a:t> </a:t>
            </a:r>
            <a:r>
              <a:rPr lang="fr-FR" dirty="0" err="1" smtClean="0"/>
              <a:t>zaï</a:t>
            </a:r>
            <a:r>
              <a:rPr lang="fr-FR" dirty="0" smtClean="0"/>
              <a:t>, </a:t>
            </a:r>
            <a:r>
              <a:rPr lang="fr-FR" dirty="0" err="1" smtClean="0"/>
              <a:t>zaï</a:t>
            </a:r>
            <a:r>
              <a:rPr lang="fr-FR" dirty="0" smtClean="0"/>
              <a:t> </a:t>
            </a:r>
            <a:r>
              <a:rPr lang="fr-FR" dirty="0" err="1" smtClean="0"/>
              <a:t>zaï</a:t>
            </a:r>
            <a:r>
              <a:rPr lang="fr-FR" dirty="0" smtClean="0"/>
              <a:t> </a:t>
            </a:r>
            <a:r>
              <a:rPr lang="fr-FR" dirty="0" err="1" smtClean="0"/>
              <a:t>zaï</a:t>
            </a:r>
            <a:r>
              <a:rPr lang="fr-FR" dirty="0" smtClean="0"/>
              <a:t>  {2x}</a:t>
            </a:r>
          </a:p>
          <a:p>
            <a:endParaRPr lang="fr-FR" dirty="0" smtClean="0"/>
          </a:p>
          <a:p>
            <a:r>
              <a:rPr lang="fr-FR" dirty="0" err="1" smtClean="0"/>
              <a:t>Bm</a:t>
            </a:r>
            <a:r>
              <a:rPr lang="fr-FR" dirty="0" smtClean="0"/>
              <a:t>  A     </a:t>
            </a:r>
            <a:r>
              <a:rPr lang="fr-FR" dirty="0" err="1" smtClean="0"/>
              <a:t>Bm</a:t>
            </a:r>
            <a:endParaRPr lang="fr-FR" dirty="0" smtClean="0"/>
          </a:p>
          <a:p>
            <a:r>
              <a:rPr lang="fr-FR" dirty="0" smtClean="0"/>
              <a:t>Oh </a:t>
            </a:r>
            <a:r>
              <a:rPr lang="fr-FR" dirty="0" err="1" smtClean="0"/>
              <a:t>oh</a:t>
            </a:r>
            <a:r>
              <a:rPr lang="fr-FR" dirty="0" smtClean="0"/>
              <a:t>, oh </a:t>
            </a:r>
            <a:r>
              <a:rPr lang="fr-FR" dirty="0" err="1" smtClean="0"/>
              <a:t>oh</a:t>
            </a:r>
            <a:r>
              <a:rPr lang="fr-FR" dirty="0" smtClean="0"/>
              <a:t> {2x}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 err="1" smtClean="0"/>
              <a:t>Bm</a:t>
            </a:r>
            <a:r>
              <a:rPr lang="fr-FR" dirty="0" smtClean="0"/>
              <a:t>                                          A</a:t>
            </a:r>
          </a:p>
          <a:p>
            <a:pPr>
              <a:buNone/>
            </a:pPr>
            <a:r>
              <a:rPr lang="fr-FR" dirty="0" smtClean="0"/>
              <a:t>A la foire du </a:t>
            </a:r>
            <a:r>
              <a:rPr lang="fr-FR" dirty="0" err="1" smtClean="0"/>
              <a:t>villag</a:t>
            </a:r>
            <a:r>
              <a:rPr lang="fr-FR" dirty="0" smtClean="0"/>
              <a:t>' un jour je lui ai soupiré</a:t>
            </a:r>
          </a:p>
          <a:p>
            <a:r>
              <a:rPr lang="fr-FR" dirty="0" smtClean="0"/>
              <a:t>       </a:t>
            </a:r>
            <a:r>
              <a:rPr lang="fr-FR" dirty="0" err="1" smtClean="0"/>
              <a:t>Em</a:t>
            </a:r>
            <a:r>
              <a:rPr lang="fr-FR" dirty="0" smtClean="0"/>
              <a:t>                                                </a:t>
            </a:r>
            <a:r>
              <a:rPr lang="fr-FR" dirty="0" err="1" smtClean="0"/>
              <a:t>Bm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Que je voudrais </a:t>
            </a:r>
            <a:r>
              <a:rPr lang="fr-FR" dirty="0" err="1" smtClean="0"/>
              <a:t>êtr</a:t>
            </a:r>
            <a:r>
              <a:rPr lang="fr-FR" dirty="0" smtClean="0"/>
              <a:t>' une pomme suspendue à un pommier</a:t>
            </a:r>
          </a:p>
          <a:p>
            <a:r>
              <a:rPr lang="fr-FR" dirty="0" smtClean="0"/>
              <a:t>                                                                A</a:t>
            </a:r>
          </a:p>
          <a:p>
            <a:pPr>
              <a:buNone/>
            </a:pPr>
            <a:r>
              <a:rPr lang="fr-FR" dirty="0" smtClean="0"/>
              <a:t>Et qu'à chaque fois qu'</a:t>
            </a:r>
            <a:r>
              <a:rPr lang="fr-FR" dirty="0" err="1" smtClean="0"/>
              <a:t>ell</a:t>
            </a:r>
            <a:r>
              <a:rPr lang="fr-FR" dirty="0" smtClean="0"/>
              <a:t>' </a:t>
            </a:r>
            <a:r>
              <a:rPr lang="fr-FR" dirty="0" err="1" smtClean="0"/>
              <a:t>pass</a:t>
            </a:r>
            <a:r>
              <a:rPr lang="fr-FR" dirty="0" smtClean="0"/>
              <a:t>' </a:t>
            </a:r>
            <a:r>
              <a:rPr lang="fr-FR" dirty="0" err="1" smtClean="0"/>
              <a:t>ell</a:t>
            </a:r>
            <a:r>
              <a:rPr lang="fr-FR" dirty="0" smtClean="0"/>
              <a:t>' vienne me mordre dedans</a:t>
            </a:r>
          </a:p>
          <a:p>
            <a:r>
              <a:rPr lang="fr-FR" dirty="0" smtClean="0"/>
              <a:t>        </a:t>
            </a:r>
            <a:r>
              <a:rPr lang="fr-FR" dirty="0" err="1" smtClean="0"/>
              <a:t>Em</a:t>
            </a:r>
            <a:r>
              <a:rPr lang="fr-FR" dirty="0" smtClean="0"/>
              <a:t>                                            </a:t>
            </a:r>
            <a:r>
              <a:rPr lang="fr-FR" dirty="0" err="1" smtClean="0"/>
              <a:t>Bm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Mais </a:t>
            </a:r>
            <a:r>
              <a:rPr lang="fr-FR" dirty="0" err="1" smtClean="0"/>
              <a:t>ell</a:t>
            </a:r>
            <a:r>
              <a:rPr lang="fr-FR" dirty="0" smtClean="0"/>
              <a:t>' est passée et tout en me montrant ses jolies dents</a:t>
            </a:r>
          </a:p>
          <a:p>
            <a:endParaRPr lang="fr-FR" dirty="0" smtClean="0"/>
          </a:p>
          <a:p>
            <a:r>
              <a:rPr lang="fr-FR" dirty="0" smtClean="0"/>
              <a:t>         </a:t>
            </a:r>
            <a:r>
              <a:rPr lang="fr-FR" dirty="0" err="1" smtClean="0"/>
              <a:t>F#m</a:t>
            </a:r>
            <a:endParaRPr lang="fr-FR" dirty="0" smtClean="0"/>
          </a:p>
          <a:p>
            <a:r>
              <a:rPr lang="fr-FR" dirty="0" err="1" smtClean="0"/>
              <a:t>Ell</a:t>
            </a:r>
            <a:r>
              <a:rPr lang="fr-FR" dirty="0" smtClean="0"/>
              <a:t>' m'a dit ...</a:t>
            </a:r>
          </a:p>
          <a:p>
            <a:r>
              <a:rPr lang="fr-FR" dirty="0" smtClean="0"/>
              <a:t>D                                           A7</a:t>
            </a:r>
          </a:p>
          <a:p>
            <a:r>
              <a:rPr lang="fr-FR" dirty="0" err="1" smtClean="0"/>
              <a:t>Ell</a:t>
            </a:r>
            <a:r>
              <a:rPr lang="fr-FR" dirty="0" smtClean="0"/>
              <a:t>' m'a dit d'aller siffler là-haut sur la colline</a:t>
            </a:r>
          </a:p>
          <a:p>
            <a:r>
              <a:rPr lang="fr-FR" dirty="0" smtClean="0"/>
              <a:t>                                             D</a:t>
            </a:r>
          </a:p>
          <a:p>
            <a:r>
              <a:rPr lang="fr-FR" dirty="0" smtClean="0"/>
              <a:t>De l'</a:t>
            </a:r>
            <a:r>
              <a:rPr lang="fr-FR" dirty="0" err="1" smtClean="0"/>
              <a:t>attendr</a:t>
            </a:r>
            <a:r>
              <a:rPr lang="fr-FR" dirty="0" smtClean="0"/>
              <a:t>' avec un petit bouquet d'églantines</a:t>
            </a:r>
          </a:p>
          <a:p>
            <a:r>
              <a:rPr lang="fr-FR" dirty="0" smtClean="0"/>
              <a:t>                                                A7</a:t>
            </a:r>
          </a:p>
          <a:p>
            <a:r>
              <a:rPr lang="fr-FR" dirty="0" smtClean="0"/>
              <a:t>J'ai cueilli des fleurs et j'ai sifflé tant que j'ai pu</a:t>
            </a:r>
          </a:p>
          <a:p>
            <a:r>
              <a:rPr lang="fr-FR" dirty="0" smtClean="0"/>
              <a:t>                                                       D</a:t>
            </a:r>
          </a:p>
          <a:p>
            <a:r>
              <a:rPr lang="fr-FR" dirty="0" smtClean="0"/>
              <a:t>J'ai attendu, attendu, </a:t>
            </a:r>
            <a:r>
              <a:rPr lang="fr-FR" dirty="0" err="1" smtClean="0"/>
              <a:t>ell</a:t>
            </a:r>
            <a:r>
              <a:rPr lang="fr-FR" dirty="0" smtClean="0"/>
              <a:t>' n'est jamais venue</a:t>
            </a:r>
          </a:p>
          <a:p>
            <a:r>
              <a:rPr lang="fr-FR" dirty="0" smtClean="0"/>
              <a:t>            F#7              </a:t>
            </a:r>
            <a:r>
              <a:rPr lang="fr-FR" dirty="0" err="1" smtClean="0"/>
              <a:t>Bm</a:t>
            </a:r>
            <a:endParaRPr lang="fr-FR" dirty="0" smtClean="0"/>
          </a:p>
          <a:p>
            <a:r>
              <a:rPr lang="fr-FR" dirty="0" err="1" smtClean="0"/>
              <a:t>Zaï</a:t>
            </a:r>
            <a:r>
              <a:rPr lang="fr-FR" dirty="0" smtClean="0"/>
              <a:t> </a:t>
            </a:r>
            <a:r>
              <a:rPr lang="fr-FR" dirty="0" err="1" smtClean="0"/>
              <a:t>zaï</a:t>
            </a:r>
            <a:r>
              <a:rPr lang="fr-FR" dirty="0" smtClean="0"/>
              <a:t> </a:t>
            </a:r>
            <a:r>
              <a:rPr lang="fr-FR" dirty="0" err="1" smtClean="0"/>
              <a:t>zaï</a:t>
            </a:r>
            <a:r>
              <a:rPr lang="fr-FR" dirty="0" smtClean="0"/>
              <a:t> </a:t>
            </a:r>
            <a:r>
              <a:rPr lang="fr-FR" dirty="0" err="1" smtClean="0"/>
              <a:t>zaï</a:t>
            </a:r>
            <a:r>
              <a:rPr lang="fr-FR" dirty="0" smtClean="0"/>
              <a:t> </a:t>
            </a:r>
            <a:r>
              <a:rPr lang="fr-FR" dirty="0" err="1" smtClean="0"/>
              <a:t>zaï</a:t>
            </a:r>
            <a:r>
              <a:rPr lang="fr-FR" dirty="0" smtClean="0"/>
              <a:t>, </a:t>
            </a:r>
            <a:r>
              <a:rPr lang="fr-FR" dirty="0" err="1" smtClean="0"/>
              <a:t>zaï</a:t>
            </a:r>
            <a:r>
              <a:rPr lang="fr-FR" dirty="0" smtClean="0"/>
              <a:t> </a:t>
            </a:r>
            <a:r>
              <a:rPr lang="fr-FR" dirty="0" err="1" smtClean="0"/>
              <a:t>zaï</a:t>
            </a:r>
            <a:r>
              <a:rPr lang="fr-FR" dirty="0" smtClean="0"/>
              <a:t> </a:t>
            </a:r>
            <a:r>
              <a:rPr lang="fr-FR" dirty="0" err="1" smtClean="0"/>
              <a:t>zaï</a:t>
            </a:r>
            <a:r>
              <a:rPr lang="fr-FR" dirty="0" smtClean="0"/>
              <a:t>  {2x}</a:t>
            </a:r>
          </a:p>
          <a:p>
            <a:endParaRPr lang="fr-FR" dirty="0" smtClean="0"/>
          </a:p>
          <a:p>
            <a:r>
              <a:rPr lang="fr-FR" dirty="0" err="1" smtClean="0"/>
              <a:t>Bm</a:t>
            </a:r>
            <a:r>
              <a:rPr lang="fr-FR" dirty="0" smtClean="0"/>
              <a:t>  A        </a:t>
            </a:r>
            <a:r>
              <a:rPr lang="fr-FR" dirty="0" err="1" smtClean="0"/>
              <a:t>Bm</a:t>
            </a:r>
            <a:endParaRPr lang="fr-FR" dirty="0" smtClean="0"/>
          </a:p>
          <a:p>
            <a:r>
              <a:rPr lang="fr-FR" dirty="0" smtClean="0"/>
              <a:t>Oh </a:t>
            </a:r>
            <a:r>
              <a:rPr lang="fr-FR" dirty="0" err="1" smtClean="0"/>
              <a:t>oh</a:t>
            </a:r>
            <a:r>
              <a:rPr lang="fr-FR" dirty="0" smtClean="0"/>
              <a:t>, oh </a:t>
            </a:r>
            <a:r>
              <a:rPr lang="fr-FR" dirty="0" err="1" smtClean="0"/>
              <a:t>oh</a:t>
            </a:r>
            <a:r>
              <a:rPr lang="fr-FR" dirty="0" smtClean="0"/>
              <a:t> {2x}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Bis du refrain (</a:t>
            </a:r>
            <a:r>
              <a:rPr lang="fr-FR" dirty="0" err="1" smtClean="0"/>
              <a:t>Ell</a:t>
            </a:r>
            <a:r>
              <a:rPr lang="fr-FR" dirty="0" smtClean="0"/>
              <a:t>' m'a dit d'aller siffler...)</a:t>
            </a:r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fr-FR" dirty="0" smtClean="0"/>
              <a:t>Biche oh ma biche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 numCol="2">
            <a:normAutofit fontScale="475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 Do              Fa</a:t>
            </a:r>
          </a:p>
          <a:p>
            <a:r>
              <a:rPr lang="fr-FR" dirty="0" err="1" smtClean="0"/>
              <a:t>Bich</a:t>
            </a:r>
            <a:r>
              <a:rPr lang="fr-FR" dirty="0" smtClean="0"/>
              <a:t>', ô ma biche</a:t>
            </a:r>
          </a:p>
          <a:p>
            <a:r>
              <a:rPr lang="fr-FR" dirty="0" smtClean="0"/>
              <a:t> Sol                    Fa</a:t>
            </a:r>
          </a:p>
          <a:p>
            <a:r>
              <a:rPr lang="fr-FR" dirty="0" smtClean="0"/>
              <a:t>Lorsque tu soulignes</a:t>
            </a:r>
          </a:p>
          <a:p>
            <a:r>
              <a:rPr lang="fr-FR" dirty="0" smtClean="0"/>
              <a:t>Do              Fa         Sol    Fa</a:t>
            </a:r>
          </a:p>
          <a:p>
            <a:r>
              <a:rPr lang="fr-FR" dirty="0" smtClean="0"/>
              <a:t>Au crayon noir tes jolis yeux</a:t>
            </a:r>
          </a:p>
          <a:p>
            <a:r>
              <a:rPr lang="fr-FR" dirty="0" smtClean="0"/>
              <a:t>Do               Fa</a:t>
            </a:r>
          </a:p>
          <a:p>
            <a:r>
              <a:rPr lang="fr-FR" dirty="0" err="1" smtClean="0"/>
              <a:t>Bich</a:t>
            </a:r>
            <a:r>
              <a:rPr lang="fr-FR" dirty="0" smtClean="0"/>
              <a:t>', ô ma biche</a:t>
            </a:r>
          </a:p>
          <a:p>
            <a:r>
              <a:rPr lang="fr-FR" dirty="0" smtClean="0"/>
              <a:t> Sol                 Fa</a:t>
            </a:r>
          </a:p>
          <a:p>
            <a:r>
              <a:rPr lang="fr-FR" dirty="0" smtClean="0"/>
              <a:t>Moi je m'imagine</a:t>
            </a:r>
          </a:p>
          <a:p>
            <a:r>
              <a:rPr lang="fr-FR" dirty="0" smtClean="0"/>
              <a:t> Do                Fa         Sol        Fa</a:t>
            </a:r>
          </a:p>
          <a:p>
            <a:r>
              <a:rPr lang="fr-FR" dirty="0" smtClean="0"/>
              <a:t>Que ce sont deux papillons bleus</a:t>
            </a:r>
          </a:p>
          <a:p>
            <a:r>
              <a:rPr lang="fr-FR" dirty="0" err="1" smtClean="0"/>
              <a:t>DoFa</a:t>
            </a:r>
            <a:r>
              <a:rPr lang="fr-FR" dirty="0" smtClean="0"/>
              <a:t> Sol Fa    </a:t>
            </a:r>
            <a:r>
              <a:rPr lang="fr-FR" dirty="0" err="1" smtClean="0"/>
              <a:t>DoFa</a:t>
            </a:r>
            <a:r>
              <a:rPr lang="fr-FR" dirty="0" smtClean="0"/>
              <a:t> Sol Fa</a:t>
            </a:r>
          </a:p>
          <a:p>
            <a:r>
              <a:rPr lang="fr-FR" dirty="0" smtClean="0"/>
              <a:t> </a:t>
            </a:r>
          </a:p>
          <a:p>
            <a:r>
              <a:rPr lang="fr-FR" dirty="0" smtClean="0"/>
              <a:t> Do                                 Sol              Fa      Do</a:t>
            </a:r>
          </a:p>
          <a:p>
            <a:r>
              <a:rPr lang="fr-FR" dirty="0" smtClean="0"/>
              <a:t>Tenant d'</a:t>
            </a:r>
            <a:r>
              <a:rPr lang="fr-FR" dirty="0" err="1" smtClean="0"/>
              <a:t>un'e</a:t>
            </a:r>
            <a:r>
              <a:rPr lang="fr-FR" dirty="0" smtClean="0"/>
              <a:t> main ta petit' glace ronde</a:t>
            </a:r>
          </a:p>
          <a:p>
            <a:r>
              <a:rPr lang="fr-FR" dirty="0" smtClean="0"/>
              <a:t>                  Sol                     Do</a:t>
            </a:r>
          </a:p>
          <a:p>
            <a:r>
              <a:rPr lang="fr-FR" dirty="0" smtClean="0"/>
              <a:t>Tu plisses ton front enfantin</a:t>
            </a:r>
          </a:p>
          <a:p>
            <a:r>
              <a:rPr lang="fr-FR" dirty="0" smtClean="0"/>
              <a:t>          Do      Sol                     Fa      Do</a:t>
            </a:r>
          </a:p>
          <a:p>
            <a:r>
              <a:rPr lang="fr-FR" dirty="0" smtClean="0"/>
              <a:t>Et de l'air le plus sérieux du monde</a:t>
            </a:r>
          </a:p>
          <a:p>
            <a:r>
              <a:rPr lang="fr-FR" dirty="0" smtClean="0"/>
              <a:t>                     Sol     Fa          Do</a:t>
            </a:r>
          </a:p>
          <a:p>
            <a:r>
              <a:rPr lang="fr-FR" dirty="0" smtClean="0"/>
              <a:t>Tu dessine' en un tour de main</a:t>
            </a:r>
          </a:p>
          <a:p>
            <a:r>
              <a:rPr lang="fr-FR" dirty="0" smtClean="0"/>
              <a:t>Sol Fa   Do</a:t>
            </a:r>
          </a:p>
          <a:p>
            <a:r>
              <a:rPr lang="fr-FR" dirty="0" smtClean="0"/>
              <a:t>Un œil de ... {Refrain}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Do                       Sol                             Fa     Do</a:t>
            </a:r>
          </a:p>
          <a:p>
            <a:r>
              <a:rPr lang="fr-FR" dirty="0" smtClean="0"/>
              <a:t>Tu vois depuis le premier jour qu'on s'aime</a:t>
            </a:r>
          </a:p>
          <a:p>
            <a:r>
              <a:rPr lang="fr-FR" dirty="0" smtClean="0"/>
              <a:t>                    Sol                 Do</a:t>
            </a:r>
          </a:p>
          <a:p>
            <a:r>
              <a:rPr lang="fr-FR" dirty="0" smtClean="0"/>
              <a:t>Frappé par ton regard ailé</a:t>
            </a:r>
          </a:p>
          <a:p>
            <a:r>
              <a:rPr lang="fr-FR" dirty="0" smtClean="0"/>
              <a:t> Do            Sol                      Fa   Do</a:t>
            </a:r>
          </a:p>
          <a:p>
            <a:r>
              <a:rPr lang="fr-FR" dirty="0" smtClean="0"/>
              <a:t>J'ai oublié ton nom de baptême</a:t>
            </a:r>
          </a:p>
          <a:p>
            <a:r>
              <a:rPr lang="fr-FR" dirty="0" smtClean="0"/>
              <a:t>                         Fa             Do</a:t>
            </a:r>
          </a:p>
          <a:p>
            <a:r>
              <a:rPr lang="fr-FR" dirty="0" smtClean="0"/>
              <a:t>Tout de suit' je t'ai appelée</a:t>
            </a:r>
          </a:p>
          <a:p>
            <a:r>
              <a:rPr lang="fr-FR" dirty="0" smtClean="0"/>
              <a:t>Sol  Fa  Do</a:t>
            </a:r>
          </a:p>
          <a:p>
            <a:r>
              <a:rPr lang="fr-FR" dirty="0" smtClean="0"/>
              <a:t>Ma douce ... {Refrain}</a:t>
            </a:r>
          </a:p>
          <a:p>
            <a:endParaRPr lang="fr-FR" dirty="0" smtClean="0"/>
          </a:p>
          <a:p>
            <a:r>
              <a:rPr lang="fr-FR" dirty="0" smtClean="0"/>
              <a:t> Do                             Sol                  Fa   Do</a:t>
            </a:r>
          </a:p>
          <a:p>
            <a:r>
              <a:rPr lang="fr-FR" dirty="0" smtClean="0"/>
              <a:t>Je me </a:t>
            </a:r>
            <a:r>
              <a:rPr lang="fr-FR" dirty="0" err="1" smtClean="0"/>
              <a:t>demand</a:t>
            </a:r>
            <a:r>
              <a:rPr lang="fr-FR" dirty="0" smtClean="0"/>
              <a:t>' pourquoi tu te maquilles</a:t>
            </a:r>
          </a:p>
          <a:p>
            <a:r>
              <a:rPr lang="fr-FR" dirty="0" smtClean="0"/>
              <a:t>                  Fa                Do</a:t>
            </a:r>
          </a:p>
          <a:p>
            <a:r>
              <a:rPr lang="fr-FR" dirty="0" smtClean="0"/>
              <a:t>Si tu veux mon avis à moi</a:t>
            </a:r>
          </a:p>
          <a:p>
            <a:r>
              <a:rPr lang="fr-FR" dirty="0" smtClean="0"/>
              <a:t> Do                           Sol                  Fa Do</a:t>
            </a:r>
          </a:p>
          <a:p>
            <a:r>
              <a:rPr lang="fr-FR" dirty="0" smtClean="0"/>
              <a:t>Sans rien tu sais tu es très </a:t>
            </a:r>
            <a:r>
              <a:rPr lang="fr-FR" dirty="0" err="1" smtClean="0"/>
              <a:t>très</a:t>
            </a:r>
            <a:r>
              <a:rPr lang="fr-FR" dirty="0" smtClean="0"/>
              <a:t> jolie</a:t>
            </a:r>
          </a:p>
          <a:p>
            <a:r>
              <a:rPr lang="fr-FR" dirty="0" smtClean="0"/>
              <a:t>                 Fa                             Do</a:t>
            </a:r>
          </a:p>
          <a:p>
            <a:r>
              <a:rPr lang="fr-FR" dirty="0" smtClean="0"/>
              <a:t>Je ne vois vraiment pas pourquoi...</a:t>
            </a:r>
          </a:p>
          <a:p>
            <a:r>
              <a:rPr lang="fr-FR" dirty="0" smtClean="0"/>
              <a:t>Sol    Fa  Do </a:t>
            </a:r>
            <a:r>
              <a:rPr lang="fr-FR" dirty="0" err="1" smtClean="0"/>
              <a:t>Do</a:t>
            </a:r>
            <a:r>
              <a:rPr lang="fr-FR" dirty="0" smtClean="0"/>
              <a:t>               Fa</a:t>
            </a:r>
          </a:p>
          <a:p>
            <a:r>
              <a:rPr lang="fr-FR" dirty="0" smtClean="0"/>
              <a:t>Pourquoi tu </a:t>
            </a:r>
            <a:r>
              <a:rPr lang="fr-FR" dirty="0" err="1" smtClean="0"/>
              <a:t>trich</a:t>
            </a:r>
            <a:r>
              <a:rPr lang="fr-FR" dirty="0" smtClean="0"/>
              <a:t>' Ô ma biche</a:t>
            </a:r>
          </a:p>
          <a:p>
            <a:r>
              <a:rPr lang="fr-FR" dirty="0" smtClean="0"/>
              <a:t>Sol                   Fa</a:t>
            </a:r>
          </a:p>
          <a:p>
            <a:r>
              <a:rPr lang="fr-FR" dirty="0" smtClean="0"/>
              <a:t>je t'en prie de grâce</a:t>
            </a:r>
          </a:p>
          <a:p>
            <a:r>
              <a:rPr lang="fr-FR" dirty="0" smtClean="0"/>
              <a:t> Do            Fa            Sol       Fa      </a:t>
            </a:r>
          </a:p>
          <a:p>
            <a:r>
              <a:rPr lang="fr-FR" dirty="0" smtClean="0"/>
              <a:t>Laisse tes yeux sans rien autour</a:t>
            </a:r>
          </a:p>
          <a:p>
            <a:r>
              <a:rPr lang="fr-FR" dirty="0" smtClean="0"/>
              <a:t> Do                 Fa      Sol                      Fa</a:t>
            </a:r>
          </a:p>
          <a:p>
            <a:r>
              <a:rPr lang="fr-FR" dirty="0" smtClean="0"/>
              <a:t>Pour moi ma </a:t>
            </a:r>
            <a:r>
              <a:rPr lang="fr-FR" dirty="0" err="1" smtClean="0"/>
              <a:t>bich</a:t>
            </a:r>
            <a:r>
              <a:rPr lang="fr-FR" dirty="0" smtClean="0"/>
              <a:t>' quoi que tu leur fasses</a:t>
            </a:r>
          </a:p>
          <a:p>
            <a:endParaRPr lang="fr-FR" dirty="0" smtClean="0"/>
          </a:p>
          <a:p>
            <a:r>
              <a:rPr lang="fr-FR" dirty="0" smtClean="0"/>
              <a:t> Do                  Fa           Sol   Fa</a:t>
            </a:r>
          </a:p>
          <a:p>
            <a:r>
              <a:rPr lang="fr-FR" dirty="0" smtClean="0"/>
              <a:t>Tes yeux sont les yeux de l'amour  X 4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Souvenirs , souvenirs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 numCol="2">
            <a:normAutofit fontScale="47500" lnSpcReduction="2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Do                                                                                      Sol7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err="1" smtClean="0"/>
              <a:t>souvenir,souvenir</a:t>
            </a:r>
            <a:r>
              <a:rPr lang="fr-FR" dirty="0" smtClean="0"/>
              <a:t>                 Je vous retrouve en mon </a:t>
            </a:r>
            <a:r>
              <a:rPr lang="fr-FR" dirty="0" err="1" smtClean="0"/>
              <a:t>coeur</a:t>
            </a:r>
            <a:endParaRPr lang="fr-FR" dirty="0" smtClean="0"/>
          </a:p>
          <a:p>
            <a:r>
              <a:rPr lang="fr-FR" dirty="0" smtClean="0"/>
              <a:t>                     Sol7                                                         Do</a:t>
            </a:r>
          </a:p>
          <a:p>
            <a:pPr>
              <a:buNone/>
            </a:pPr>
            <a:r>
              <a:rPr lang="fr-FR" dirty="0" smtClean="0"/>
              <a:t>Et vous faites refleurir                tous mes rêves de bonheur</a:t>
            </a:r>
          </a:p>
          <a:p>
            <a:r>
              <a:rPr lang="fr-FR" dirty="0" smtClean="0"/>
              <a:t>                                          Fa                                             Do  </a:t>
            </a:r>
          </a:p>
          <a:p>
            <a:pPr>
              <a:buNone/>
            </a:pPr>
            <a:r>
              <a:rPr lang="fr-FR" dirty="0" smtClean="0"/>
              <a:t>Je me souviens des soirs de danse                 Joue contre joue</a:t>
            </a:r>
          </a:p>
          <a:p>
            <a:r>
              <a:rPr lang="fr-FR" dirty="0" smtClean="0"/>
              <a:t>                                       Rem                                            Sol7</a:t>
            </a:r>
          </a:p>
          <a:p>
            <a:pPr>
              <a:buNone/>
            </a:pPr>
            <a:r>
              <a:rPr lang="fr-FR" dirty="0" smtClean="0"/>
              <a:t>des rendez vous de nos vacances Quand nous faisions les fous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Do                       Do                                                               Sol7  </a:t>
            </a:r>
          </a:p>
          <a:p>
            <a:pPr>
              <a:buNone/>
            </a:pPr>
            <a:r>
              <a:rPr lang="fr-FR" dirty="0" err="1" smtClean="0"/>
              <a:t>Souvenirs,souvenirs</a:t>
            </a:r>
            <a:r>
              <a:rPr lang="fr-FR" dirty="0" smtClean="0"/>
              <a:t>                   De nos beaux jours de l'été </a:t>
            </a:r>
          </a:p>
          <a:p>
            <a:r>
              <a:rPr lang="fr-FR" dirty="0" smtClean="0"/>
              <a:t>                                        Sol7                                             Do  </a:t>
            </a:r>
          </a:p>
          <a:p>
            <a:pPr>
              <a:buNone/>
            </a:pPr>
            <a:r>
              <a:rPr lang="fr-FR" dirty="0" smtClean="0"/>
              <a:t>Lorsque nous partions cueillir         Mille fleurs, mille baisers </a:t>
            </a:r>
          </a:p>
          <a:p>
            <a:r>
              <a:rPr lang="fr-FR" dirty="0" smtClean="0"/>
              <a:t>                                              Fa                                          Do</a:t>
            </a:r>
          </a:p>
          <a:p>
            <a:pPr>
              <a:buNone/>
            </a:pPr>
            <a:r>
              <a:rPr lang="fr-FR" dirty="0" smtClean="0"/>
              <a:t>Et pour mieux garder dans ma tête  Les joies de la belle saison </a:t>
            </a:r>
          </a:p>
          <a:p>
            <a:r>
              <a:rPr lang="fr-FR" dirty="0" smtClean="0"/>
              <a:t>                       Sol7                                           Do</a:t>
            </a:r>
          </a:p>
          <a:p>
            <a:pPr>
              <a:buNone/>
            </a:pPr>
            <a:r>
              <a:rPr lang="fr-FR" dirty="0" smtClean="0"/>
              <a:t>Souvenirs, souvenirs       Il nous reste nos chansons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                      Do                                                  Sol7</a:t>
            </a:r>
          </a:p>
          <a:p>
            <a:pPr>
              <a:buNone/>
            </a:pPr>
            <a:r>
              <a:rPr lang="fr-FR" dirty="0" smtClean="0"/>
              <a:t> Souvenirs, souvenirs         Des départs dans le matin </a:t>
            </a:r>
          </a:p>
          <a:p>
            <a:r>
              <a:rPr lang="fr-FR" dirty="0" smtClean="0"/>
              <a:t>                           Sol7                                                  Do  </a:t>
            </a:r>
          </a:p>
          <a:p>
            <a:pPr>
              <a:buNone/>
            </a:pPr>
            <a:r>
              <a:rPr lang="fr-FR" dirty="0" smtClean="0"/>
              <a:t>Où le soleil semble rire            Tout le long de nos chemins </a:t>
            </a:r>
          </a:p>
          <a:p>
            <a:r>
              <a:rPr lang="fr-FR" dirty="0" smtClean="0"/>
              <a:t>                                             Fa                                       Do</a:t>
            </a:r>
          </a:p>
          <a:p>
            <a:pPr>
              <a:buNone/>
            </a:pPr>
            <a:r>
              <a:rPr lang="fr-FR" dirty="0" smtClean="0"/>
              <a:t>Nous n'avions au fond de nos poches     Qu'un peu d'espoir </a:t>
            </a:r>
          </a:p>
          <a:p>
            <a:r>
              <a:rPr lang="fr-FR" dirty="0" smtClean="0"/>
              <a:t>                                               Rem                                 Sol7</a:t>
            </a:r>
          </a:p>
          <a:p>
            <a:pPr>
              <a:buNone/>
            </a:pPr>
            <a:r>
              <a:rPr lang="fr-FR" dirty="0" smtClean="0"/>
              <a:t>Mais nous partions comme Gavroche Le </a:t>
            </a:r>
            <a:r>
              <a:rPr lang="fr-FR" dirty="0" err="1" smtClean="0"/>
              <a:t>coeur</a:t>
            </a:r>
            <a:r>
              <a:rPr lang="fr-FR" dirty="0" smtClean="0"/>
              <a:t>  assez </a:t>
            </a:r>
            <a:r>
              <a:rPr lang="fr-FR" dirty="0" err="1" smtClean="0"/>
              <a:t>bavar</a:t>
            </a:r>
            <a:r>
              <a:rPr lang="fr-FR" dirty="0" smtClean="0"/>
              <a:t> d</a:t>
            </a:r>
          </a:p>
          <a:p>
            <a:endParaRPr lang="fr-FR" dirty="0" smtClean="0"/>
          </a:p>
          <a:p>
            <a:r>
              <a:rPr lang="fr-FR" dirty="0" smtClean="0"/>
              <a:t> Do                       </a:t>
            </a:r>
            <a:r>
              <a:rPr lang="fr-FR" dirty="0" err="1" smtClean="0"/>
              <a:t>Do</a:t>
            </a:r>
            <a:r>
              <a:rPr lang="fr-FR" dirty="0" smtClean="0"/>
              <a:t>                                             Sol7</a:t>
            </a:r>
          </a:p>
          <a:p>
            <a:pPr>
              <a:buNone/>
            </a:pPr>
            <a:r>
              <a:rPr lang="fr-FR" dirty="0" smtClean="0"/>
              <a:t>       Souvenirs, souvenirs    Vous revenez dans ma vie    </a:t>
            </a:r>
          </a:p>
          <a:p>
            <a:pPr>
              <a:buNone/>
            </a:pPr>
            <a:r>
              <a:rPr lang="fr-FR" dirty="0" smtClean="0"/>
              <a:t>                                   Sol7                                              Do</a:t>
            </a:r>
          </a:p>
          <a:p>
            <a:pPr>
              <a:buNone/>
            </a:pPr>
            <a:r>
              <a:rPr lang="fr-FR" dirty="0" smtClean="0"/>
              <a:t>       Illuminant l'avenir    Lorsque mon ciel est trop gris </a:t>
            </a:r>
          </a:p>
          <a:p>
            <a:r>
              <a:rPr lang="fr-FR" dirty="0" smtClean="0"/>
              <a:t>                                                  Fa  </a:t>
            </a:r>
          </a:p>
          <a:p>
            <a:r>
              <a:rPr lang="fr-FR" dirty="0" smtClean="0"/>
              <a:t>On dit que le temps vous emporte </a:t>
            </a:r>
          </a:p>
          <a:p>
            <a:r>
              <a:rPr lang="fr-FR" dirty="0" smtClean="0"/>
              <a:t>                                                    Do</a:t>
            </a:r>
          </a:p>
          <a:p>
            <a:r>
              <a:rPr lang="fr-FR" dirty="0" smtClean="0"/>
              <a:t>     Et pourtant ça, J'en suis certain </a:t>
            </a:r>
          </a:p>
          <a:p>
            <a:r>
              <a:rPr lang="fr-FR" dirty="0" smtClean="0"/>
              <a:t>                              Sol7                                             Do                                                                    </a:t>
            </a:r>
          </a:p>
          <a:p>
            <a:r>
              <a:rPr lang="fr-FR" dirty="0" smtClean="0"/>
              <a:t>Souvenirs, souvenirs          Vous resterez mes copains 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Toute la musique que j’aime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857916"/>
          </a:xfrm>
        </p:spPr>
        <p:txBody>
          <a:bodyPr numCol="2">
            <a:normAutofit fontScale="55000" lnSpcReduction="20000"/>
          </a:bodyPr>
          <a:lstStyle/>
          <a:p>
            <a:r>
              <a:rPr lang="fr-FR" dirty="0" smtClean="0"/>
              <a:t>Toute la musique, que j'aime</a:t>
            </a:r>
          </a:p>
          <a:p>
            <a:r>
              <a:rPr lang="fr-FR" dirty="0" smtClean="0"/>
              <a:t>elle vient de là elle vient du blues</a:t>
            </a:r>
          </a:p>
          <a:p>
            <a:r>
              <a:rPr lang="fr-FR" dirty="0" smtClean="0"/>
              <a:t>les mots ne sont jamais les mêmes</a:t>
            </a:r>
          </a:p>
          <a:p>
            <a:r>
              <a:rPr lang="fr-FR" dirty="0" smtClean="0"/>
              <a:t>pour exprimer ce qu'est le blues</a:t>
            </a:r>
          </a:p>
          <a:p>
            <a:endParaRPr lang="fr-FR" dirty="0" smtClean="0"/>
          </a:p>
          <a:p>
            <a:r>
              <a:rPr lang="fr-FR" dirty="0" smtClean="0"/>
              <a:t>J'y mets mes joies, j'y mets mes peines,</a:t>
            </a:r>
          </a:p>
          <a:p>
            <a:r>
              <a:rPr lang="fr-FR" dirty="0" smtClean="0"/>
              <a:t>et tout ça </a:t>
            </a:r>
            <a:r>
              <a:rPr lang="fr-FR" dirty="0" err="1" smtClean="0"/>
              <a:t>ça</a:t>
            </a:r>
            <a:r>
              <a:rPr lang="fr-FR" dirty="0" smtClean="0"/>
              <a:t> devient le blues</a:t>
            </a:r>
          </a:p>
          <a:p>
            <a:r>
              <a:rPr lang="fr-FR" dirty="0" smtClean="0"/>
              <a:t>je le chante autant que je l'aime</a:t>
            </a:r>
          </a:p>
          <a:p>
            <a:r>
              <a:rPr lang="fr-FR" dirty="0" smtClean="0"/>
              <a:t>et je le chanterai toujours</a:t>
            </a:r>
          </a:p>
          <a:p>
            <a:endParaRPr lang="fr-FR" dirty="0" smtClean="0"/>
          </a:p>
          <a:p>
            <a:r>
              <a:rPr lang="fr-FR" dirty="0" smtClean="0"/>
              <a:t>Il y a longtemps sur des guitares</a:t>
            </a:r>
          </a:p>
          <a:p>
            <a:r>
              <a:rPr lang="fr-FR" dirty="0" smtClean="0"/>
              <a:t>des mains noires lui donnaient le jour</a:t>
            </a:r>
          </a:p>
          <a:p>
            <a:r>
              <a:rPr lang="fr-FR" dirty="0" smtClean="0"/>
              <a:t>pour chanter les peines et les espoirs</a:t>
            </a:r>
          </a:p>
          <a:p>
            <a:r>
              <a:rPr lang="fr-FR" dirty="0" smtClean="0"/>
              <a:t>pour chanter Dieu et puis l'amour</a:t>
            </a:r>
          </a:p>
          <a:p>
            <a:endParaRPr lang="fr-FR" dirty="0" smtClean="0"/>
          </a:p>
          <a:p>
            <a:r>
              <a:rPr lang="fr-FR" dirty="0" smtClean="0"/>
              <a:t>la musique vivra tant que vivra le blues</a:t>
            </a:r>
          </a:p>
          <a:p>
            <a:endParaRPr lang="fr-FR" dirty="0" smtClean="0"/>
          </a:p>
          <a:p>
            <a:r>
              <a:rPr lang="fr-FR" dirty="0" smtClean="0"/>
              <a:t>Le blues ça veut dire que je t'aime</a:t>
            </a:r>
          </a:p>
          <a:p>
            <a:r>
              <a:rPr lang="fr-FR" dirty="0" smtClean="0"/>
              <a:t>et que j'ai mal à en crever</a:t>
            </a:r>
          </a:p>
          <a:p>
            <a:r>
              <a:rPr lang="fr-FR" dirty="0" smtClean="0"/>
              <a:t>je pleure mais je chante quand même</a:t>
            </a:r>
          </a:p>
          <a:p>
            <a:r>
              <a:rPr lang="fr-FR" dirty="0" smtClean="0"/>
              <a:t>c'est ma prière pour te garder</a:t>
            </a:r>
          </a:p>
          <a:p>
            <a:endParaRPr lang="fr-FR" dirty="0" smtClean="0"/>
          </a:p>
          <a:p>
            <a:r>
              <a:rPr lang="fr-FR" dirty="0" smtClean="0"/>
              <a:t>Toute la musique que j'aime</a:t>
            </a:r>
          </a:p>
          <a:p>
            <a:r>
              <a:rPr lang="fr-FR" dirty="0" smtClean="0"/>
              <a:t>elle vient de là elle vient du blues</a:t>
            </a:r>
          </a:p>
          <a:p>
            <a:r>
              <a:rPr lang="fr-FR" dirty="0" smtClean="0"/>
              <a:t>les mots, les mots, les mots ne sont jamais les mêmes</a:t>
            </a:r>
          </a:p>
          <a:p>
            <a:r>
              <a:rPr lang="fr-FR" dirty="0" smtClean="0"/>
              <a:t>pour exprimer ce qu'est le blues</a:t>
            </a:r>
          </a:p>
          <a:p>
            <a:endParaRPr lang="fr-FR" dirty="0" smtClean="0"/>
          </a:p>
          <a:p>
            <a:r>
              <a:rPr lang="fr-FR" dirty="0" smtClean="0"/>
              <a:t>J'y mets mes joies, j'y mets mes peines,</a:t>
            </a:r>
          </a:p>
          <a:p>
            <a:r>
              <a:rPr lang="fr-FR" dirty="0" smtClean="0"/>
              <a:t>et tout ça </a:t>
            </a:r>
            <a:r>
              <a:rPr lang="fr-FR" dirty="0" err="1" smtClean="0"/>
              <a:t>ça</a:t>
            </a:r>
            <a:r>
              <a:rPr lang="fr-FR" dirty="0" smtClean="0"/>
              <a:t> devient le blues</a:t>
            </a:r>
          </a:p>
          <a:p>
            <a:r>
              <a:rPr lang="fr-FR" dirty="0" smtClean="0"/>
              <a:t>je le chante autant que je l'aime</a:t>
            </a:r>
          </a:p>
          <a:p>
            <a:r>
              <a:rPr lang="fr-FR" dirty="0" smtClean="0"/>
              <a:t>et je le chanterai toujours</a:t>
            </a:r>
          </a:p>
          <a:p>
            <a:endParaRPr lang="fr-FR" dirty="0" smtClean="0"/>
          </a:p>
          <a:p>
            <a:r>
              <a:rPr lang="fr-FR" dirty="0" smtClean="0"/>
              <a:t>Il y a longtemps sur des guitares</a:t>
            </a:r>
          </a:p>
          <a:p>
            <a:r>
              <a:rPr lang="fr-FR" dirty="0" smtClean="0"/>
              <a:t>des mains noires lui donnaient le jour</a:t>
            </a:r>
          </a:p>
          <a:p>
            <a:r>
              <a:rPr lang="fr-FR" dirty="0" smtClean="0"/>
              <a:t>pour chanter les peines et les espoirs</a:t>
            </a:r>
          </a:p>
          <a:p>
            <a:r>
              <a:rPr lang="fr-FR" dirty="0" smtClean="0"/>
              <a:t>pour chanter Dieu et puis l'amour</a:t>
            </a:r>
          </a:p>
          <a:p>
            <a:endParaRPr lang="fr-FR" dirty="0" smtClean="0"/>
          </a:p>
          <a:p>
            <a:r>
              <a:rPr lang="fr-FR" dirty="0" smtClean="0"/>
              <a:t>la musique vivra tant que vivra le blues</a:t>
            </a:r>
          </a:p>
          <a:p>
            <a:endParaRPr lang="fr-FR" dirty="0" smtClean="0"/>
          </a:p>
          <a:p>
            <a:r>
              <a:rPr lang="fr-FR" dirty="0" smtClean="0"/>
              <a:t>Le blues ça veut dire que je t'aime</a:t>
            </a:r>
          </a:p>
          <a:p>
            <a:r>
              <a:rPr lang="fr-FR" dirty="0" smtClean="0"/>
              <a:t>et que j'ai mal à en crever</a:t>
            </a:r>
          </a:p>
          <a:p>
            <a:r>
              <a:rPr lang="fr-FR" dirty="0" smtClean="0"/>
              <a:t>je pleure mais je chante quand même</a:t>
            </a:r>
          </a:p>
          <a:p>
            <a:r>
              <a:rPr lang="fr-FR" dirty="0" smtClean="0"/>
              <a:t>c'est ma prière pour te garder</a:t>
            </a:r>
          </a:p>
          <a:p>
            <a:endParaRPr lang="fr-FR" dirty="0" smtClean="0"/>
          </a:p>
          <a:p>
            <a:r>
              <a:rPr lang="fr-FR" dirty="0" smtClean="0"/>
              <a:t>toute la musique que j'aime</a:t>
            </a:r>
          </a:p>
          <a:p>
            <a:r>
              <a:rPr lang="fr-FR" dirty="0" smtClean="0"/>
              <a:t>elle vient de là elle vient du blues</a:t>
            </a:r>
          </a:p>
          <a:p>
            <a:r>
              <a:rPr lang="fr-FR" dirty="0" smtClean="0"/>
              <a:t>les mots ne sont jamais les mêmes</a:t>
            </a:r>
          </a:p>
          <a:p>
            <a:r>
              <a:rPr lang="fr-FR" dirty="0" smtClean="0"/>
              <a:t>pour exprimer ce qu'est le blues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Tous les garçons et les filles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786478"/>
          </a:xfrm>
        </p:spPr>
        <p:txBody>
          <a:bodyPr numCol="2">
            <a:normAutofit fontScale="55000" lnSpcReduction="20000"/>
          </a:bodyPr>
          <a:lstStyle/>
          <a:p>
            <a:r>
              <a:rPr lang="fr-FR" dirty="0" smtClean="0"/>
              <a:t>1- [Do]Tous les garçons et les [Am]filles de mon âge</a:t>
            </a:r>
          </a:p>
          <a:p>
            <a:r>
              <a:rPr lang="fr-FR" dirty="0" smtClean="0"/>
              <a:t>Se pro[[F]mènent dans la rue deux par [G7]deux</a:t>
            </a:r>
          </a:p>
          <a:p>
            <a:r>
              <a:rPr lang="fr-FR" dirty="0" smtClean="0"/>
              <a:t>[Do]Tous les garçons et les [Am]filles de mon âge</a:t>
            </a:r>
          </a:p>
          <a:p>
            <a:r>
              <a:rPr lang="fr-FR" dirty="0" smtClean="0"/>
              <a:t>Savent [[F]bien ce que c'est d'être heu[G7]</a:t>
            </a:r>
            <a:r>
              <a:rPr lang="fr-FR" dirty="0" err="1" smtClean="0"/>
              <a:t>reux</a:t>
            </a:r>
            <a:endParaRPr lang="fr-FR" dirty="0" smtClean="0"/>
          </a:p>
          <a:p>
            <a:r>
              <a:rPr lang="fr-FR" dirty="0" smtClean="0"/>
              <a:t>Et les y[Do]eux dans les y[Am]eux</a:t>
            </a:r>
          </a:p>
          <a:p>
            <a:r>
              <a:rPr lang="fr-FR" dirty="0" smtClean="0"/>
              <a:t>Et la m[[F]</a:t>
            </a:r>
            <a:r>
              <a:rPr lang="fr-FR" dirty="0" err="1" smtClean="0"/>
              <a:t>ain</a:t>
            </a:r>
            <a:r>
              <a:rPr lang="fr-FR" dirty="0" smtClean="0"/>
              <a:t> dans la m[G7]</a:t>
            </a:r>
            <a:r>
              <a:rPr lang="fr-FR" dirty="0" err="1" smtClean="0"/>
              <a:t>ain</a:t>
            </a:r>
            <a:endParaRPr lang="fr-FR" dirty="0" smtClean="0"/>
          </a:p>
          <a:p>
            <a:r>
              <a:rPr lang="fr-FR" dirty="0" err="1" smtClean="0"/>
              <a:t>lls</a:t>
            </a:r>
            <a:r>
              <a:rPr lang="fr-FR" dirty="0" smtClean="0"/>
              <a:t> s'en [Do]vont amour[Am]eux</a:t>
            </a:r>
          </a:p>
          <a:p>
            <a:r>
              <a:rPr lang="fr-FR" dirty="0" smtClean="0"/>
              <a:t>Sans peur [[F]du </a:t>
            </a:r>
            <a:r>
              <a:rPr lang="fr-FR" dirty="0" err="1" smtClean="0"/>
              <a:t>lendem</a:t>
            </a:r>
            <a:r>
              <a:rPr lang="fr-FR" dirty="0" smtClean="0"/>
              <a:t>[G7]</a:t>
            </a:r>
            <a:r>
              <a:rPr lang="fr-FR" dirty="0" err="1" smtClean="0"/>
              <a:t>ain</a:t>
            </a:r>
            <a:endParaRPr lang="fr-FR" dirty="0" smtClean="0"/>
          </a:p>
          <a:p>
            <a:r>
              <a:rPr lang="fr-FR" dirty="0" smtClean="0"/>
              <a:t>Oui mais [Do]moi je vais [Am]seule</a:t>
            </a:r>
          </a:p>
          <a:p>
            <a:r>
              <a:rPr lang="fr-FR" dirty="0" smtClean="0"/>
              <a:t>Dans les [[F]rues l'âme en p[G7]</a:t>
            </a:r>
            <a:r>
              <a:rPr lang="fr-FR" dirty="0" err="1" smtClean="0"/>
              <a:t>eine</a:t>
            </a:r>
            <a:endParaRPr lang="fr-FR" dirty="0" smtClean="0"/>
          </a:p>
          <a:p>
            <a:r>
              <a:rPr lang="fr-FR" dirty="0" smtClean="0"/>
              <a:t>Oui mais [Do]moi je vais [Am]seule</a:t>
            </a:r>
          </a:p>
          <a:p>
            <a:r>
              <a:rPr lang="fr-FR" dirty="0" smtClean="0"/>
              <a:t>Car per[[F]sonne [F]ne [Do]m'aime</a:t>
            </a:r>
          </a:p>
          <a:p>
            <a:r>
              <a:rPr lang="fr-FR" dirty="0" smtClean="0"/>
              <a:t>[F]Mes jours comme mes [Do]nuits</a:t>
            </a:r>
          </a:p>
          <a:p>
            <a:r>
              <a:rPr lang="fr-FR" dirty="0" smtClean="0"/>
              <a:t>[F]Sont en tous points </a:t>
            </a:r>
            <a:r>
              <a:rPr lang="fr-FR" dirty="0" err="1" smtClean="0"/>
              <a:t>pa</a:t>
            </a:r>
            <a:r>
              <a:rPr lang="fr-FR" dirty="0" smtClean="0"/>
              <a:t>[G7]</a:t>
            </a:r>
            <a:r>
              <a:rPr lang="fr-FR" dirty="0" err="1" smtClean="0"/>
              <a:t>reils</a:t>
            </a:r>
            <a:endParaRPr lang="fr-FR" dirty="0" smtClean="0"/>
          </a:p>
          <a:p>
            <a:r>
              <a:rPr lang="fr-FR" dirty="0" smtClean="0"/>
              <a:t>[F]Sans joies et pleins d'en[Do]nuis</a:t>
            </a:r>
          </a:p>
          <a:p>
            <a:r>
              <a:rPr lang="fr-FR" dirty="0" smtClean="0"/>
              <a:t>Per[Dm]sonne ne murmure je t'aime à mon o[G7]</a:t>
            </a:r>
            <a:r>
              <a:rPr lang="fr-FR" dirty="0" err="1" smtClean="0"/>
              <a:t>reille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2- Tous les garçons et bs filles de mon âge</a:t>
            </a:r>
          </a:p>
          <a:p>
            <a:r>
              <a:rPr lang="fr-FR" dirty="0" smtClean="0"/>
              <a:t>Font ensemble des projets d'avenir</a:t>
            </a:r>
          </a:p>
          <a:p>
            <a:r>
              <a:rPr lang="fr-FR" dirty="0" smtClean="0"/>
              <a:t>Tous les garçons et les filles de mon âge</a:t>
            </a:r>
          </a:p>
          <a:p>
            <a:r>
              <a:rPr lang="fr-FR" dirty="0" smtClean="0"/>
              <a:t>Savent bien ce qu'aimer veut dire</a:t>
            </a:r>
          </a:p>
          <a:p>
            <a:r>
              <a:rPr lang="fr-FR" dirty="0" smtClean="0"/>
              <a:t>Et les yeux dans les yeux</a:t>
            </a:r>
          </a:p>
          <a:p>
            <a:r>
              <a:rPr lang="fr-FR" dirty="0" smtClean="0"/>
              <a:t>Et la m[F]</a:t>
            </a:r>
            <a:r>
              <a:rPr lang="fr-FR" dirty="0" err="1" smtClean="0"/>
              <a:t>ain</a:t>
            </a:r>
            <a:r>
              <a:rPr lang="fr-FR" dirty="0" smtClean="0"/>
              <a:t> dans la m[G7]</a:t>
            </a:r>
            <a:r>
              <a:rPr lang="fr-FR" dirty="0" err="1" smtClean="0"/>
              <a:t>ain</a:t>
            </a:r>
            <a:endParaRPr lang="fr-FR" dirty="0" smtClean="0"/>
          </a:p>
          <a:p>
            <a:r>
              <a:rPr lang="fr-FR" dirty="0" err="1" smtClean="0"/>
              <a:t>lls</a:t>
            </a:r>
            <a:r>
              <a:rPr lang="fr-FR" dirty="0" smtClean="0"/>
              <a:t> s'en [Do]vont amour[Am]eux</a:t>
            </a:r>
          </a:p>
          <a:p>
            <a:r>
              <a:rPr lang="fr-FR" dirty="0" smtClean="0"/>
              <a:t>Sans peur [F]du </a:t>
            </a:r>
            <a:r>
              <a:rPr lang="fr-FR" dirty="0" err="1" smtClean="0"/>
              <a:t>lendem</a:t>
            </a:r>
            <a:r>
              <a:rPr lang="fr-FR" dirty="0" smtClean="0"/>
              <a:t>[G7]</a:t>
            </a:r>
            <a:r>
              <a:rPr lang="fr-FR" dirty="0" err="1" smtClean="0"/>
              <a:t>ain</a:t>
            </a:r>
            <a:endParaRPr lang="fr-FR" dirty="0" smtClean="0"/>
          </a:p>
          <a:p>
            <a:r>
              <a:rPr lang="fr-FR" dirty="0" smtClean="0"/>
              <a:t>Oui mais [Do]moi je vais [Am]seule</a:t>
            </a:r>
          </a:p>
          <a:p>
            <a:r>
              <a:rPr lang="fr-FR" dirty="0" smtClean="0"/>
              <a:t>Dans les [[F]rues l'âme en p[G7eine</a:t>
            </a:r>
          </a:p>
          <a:p>
            <a:r>
              <a:rPr lang="fr-FR" dirty="0" smtClean="0"/>
              <a:t>Oui mais [Do]moi je vais [Am]seule</a:t>
            </a:r>
          </a:p>
          <a:p>
            <a:r>
              <a:rPr lang="fr-FR" dirty="0" smtClean="0"/>
              <a:t>Car per[[F]sonne [F]ne [Do]m'aime</a:t>
            </a:r>
          </a:p>
          <a:p>
            <a:r>
              <a:rPr lang="fr-FR" dirty="0" smtClean="0"/>
              <a:t>[F]Mes jours comme mes [Do]nuits</a:t>
            </a:r>
          </a:p>
          <a:p>
            <a:r>
              <a:rPr lang="fr-FR" dirty="0" smtClean="0"/>
              <a:t>[F]Sont en tous points </a:t>
            </a:r>
            <a:r>
              <a:rPr lang="fr-FR" dirty="0" err="1" smtClean="0"/>
              <a:t>pa</a:t>
            </a:r>
            <a:r>
              <a:rPr lang="fr-FR" dirty="0" smtClean="0"/>
              <a:t>[G7]</a:t>
            </a:r>
            <a:r>
              <a:rPr lang="fr-FR" dirty="0" err="1" smtClean="0"/>
              <a:t>reils</a:t>
            </a:r>
            <a:endParaRPr lang="fr-FR" dirty="0" smtClean="0"/>
          </a:p>
          <a:p>
            <a:r>
              <a:rPr lang="fr-FR" dirty="0" smtClean="0"/>
              <a:t>[F]Sans joies et pleins d'en[Do]nuis</a:t>
            </a:r>
          </a:p>
          <a:p>
            <a:r>
              <a:rPr lang="fr-FR" dirty="0" smtClean="0"/>
              <a:t>Oh [Rem]quand pour moi brillera le </a:t>
            </a:r>
            <a:r>
              <a:rPr lang="fr-FR" dirty="0" err="1" smtClean="0"/>
              <a:t>so</a:t>
            </a:r>
            <a:r>
              <a:rPr lang="fr-FR" dirty="0" smtClean="0"/>
              <a:t>[G7]</a:t>
            </a:r>
            <a:r>
              <a:rPr lang="fr-FR" dirty="0" err="1" smtClean="0"/>
              <a:t>leil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3- Comme les garçons et les filles de mon âge</a:t>
            </a:r>
          </a:p>
          <a:p>
            <a:r>
              <a:rPr lang="fr-FR" dirty="0" smtClean="0"/>
              <a:t>J' connaîtrais </a:t>
            </a:r>
            <a:r>
              <a:rPr lang="fr-FR" dirty="0" err="1" smtClean="0"/>
              <a:t>bientot</a:t>
            </a:r>
            <a:r>
              <a:rPr lang="fr-FR" dirty="0" smtClean="0"/>
              <a:t> ce qu'est l'amour</a:t>
            </a:r>
          </a:p>
          <a:p>
            <a:r>
              <a:rPr lang="fr-FR" dirty="0" smtClean="0"/>
              <a:t>Comme les garçons et les filles de mon âge</a:t>
            </a:r>
          </a:p>
          <a:p>
            <a:r>
              <a:rPr lang="fr-FR" dirty="0" smtClean="0"/>
              <a:t>Je me demande quand viendra le jour</a:t>
            </a:r>
          </a:p>
          <a:p>
            <a:r>
              <a:rPr lang="fr-FR" dirty="0" smtClean="0"/>
              <a:t>Où mes yeux dans ses yeux</a:t>
            </a:r>
          </a:p>
          <a:p>
            <a:r>
              <a:rPr lang="fr-FR" dirty="0" smtClean="0"/>
              <a:t>Où la main dans sa main</a:t>
            </a:r>
          </a:p>
          <a:p>
            <a:r>
              <a:rPr lang="fr-FR" dirty="0" smtClean="0"/>
              <a:t>J'aurai le </a:t>
            </a:r>
            <a:r>
              <a:rPr lang="fr-FR" dirty="0" err="1" smtClean="0"/>
              <a:t>coeur</a:t>
            </a:r>
            <a:r>
              <a:rPr lang="fr-FR" dirty="0" smtClean="0"/>
              <a:t> heureux</a:t>
            </a:r>
          </a:p>
          <a:p>
            <a:r>
              <a:rPr lang="fr-FR" dirty="0" smtClean="0"/>
              <a:t>Sans peur du lendemain</a:t>
            </a:r>
          </a:p>
          <a:p>
            <a:r>
              <a:rPr lang="fr-FR" dirty="0" smtClean="0"/>
              <a:t>Le jour où je n'aurai plus du tout</a:t>
            </a:r>
          </a:p>
          <a:p>
            <a:r>
              <a:rPr lang="fr-FR" dirty="0" smtClean="0"/>
              <a:t>L'âme en peine</a:t>
            </a:r>
          </a:p>
          <a:p>
            <a:r>
              <a:rPr lang="fr-FR" dirty="0" smtClean="0"/>
              <a:t>Le jour où moi aussi</a:t>
            </a:r>
          </a:p>
          <a:p>
            <a:r>
              <a:rPr lang="fr-FR" dirty="0" smtClean="0"/>
              <a:t>J'aurai quelqu'un qui m'aime</a:t>
            </a:r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Une jolie fleur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929354"/>
          </a:xfrm>
        </p:spPr>
        <p:txBody>
          <a:bodyPr numCol="2">
            <a:normAutofit fontScale="47500" lnSpcReduction="20000"/>
          </a:bodyPr>
          <a:lstStyle/>
          <a:p>
            <a:r>
              <a:rPr lang="fr-FR" dirty="0" smtClean="0"/>
              <a:t> D                                 A7</a:t>
            </a:r>
          </a:p>
          <a:p>
            <a:r>
              <a:rPr lang="fr-FR" dirty="0" smtClean="0"/>
              <a:t>Jamais sur terre il n’y eut d’amoureux</a:t>
            </a:r>
          </a:p>
          <a:p>
            <a:r>
              <a:rPr lang="fr-FR" dirty="0" smtClean="0"/>
              <a:t>                                                              D</a:t>
            </a:r>
          </a:p>
          <a:p>
            <a:r>
              <a:rPr lang="fr-FR" dirty="0" smtClean="0"/>
              <a:t>Plus aveugle que moi dans tous les âges</a:t>
            </a:r>
          </a:p>
          <a:p>
            <a:r>
              <a:rPr lang="fr-FR" dirty="0" smtClean="0"/>
              <a:t>D7                                           G</a:t>
            </a:r>
          </a:p>
          <a:p>
            <a:r>
              <a:rPr lang="fr-FR" dirty="0" smtClean="0"/>
              <a:t>Mais faut dire qu’je m’étais crevé les yeux</a:t>
            </a:r>
          </a:p>
          <a:p>
            <a:r>
              <a:rPr lang="fr-FR" dirty="0" smtClean="0"/>
              <a:t>Gm6                                      A7          D</a:t>
            </a:r>
          </a:p>
          <a:p>
            <a:r>
              <a:rPr lang="fr-FR" dirty="0" smtClean="0"/>
              <a:t>En regardant de trop près son corsage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D                                                         A7</a:t>
            </a:r>
          </a:p>
          <a:p>
            <a:r>
              <a:rPr lang="fr-FR" dirty="0" smtClean="0"/>
              <a:t>Une jolie fleur dans une peau d’vache</a:t>
            </a:r>
          </a:p>
          <a:p>
            <a:r>
              <a:rPr lang="fr-FR" dirty="0" smtClean="0"/>
              <a:t>                                                 D</a:t>
            </a:r>
          </a:p>
          <a:p>
            <a:r>
              <a:rPr lang="fr-FR" dirty="0" smtClean="0"/>
              <a:t>Une jolie vache déguisée en fleur</a:t>
            </a:r>
          </a:p>
          <a:p>
            <a:r>
              <a:rPr lang="fr-FR" dirty="0" smtClean="0"/>
              <a:t>                                       B7           E7</a:t>
            </a:r>
          </a:p>
          <a:p>
            <a:r>
              <a:rPr lang="fr-FR" dirty="0" smtClean="0"/>
              <a:t>Qui fait la belle et qui vous attache</a:t>
            </a:r>
          </a:p>
          <a:p>
            <a:r>
              <a:rPr lang="fr-FR" dirty="0" smtClean="0"/>
              <a:t> A7                                                      D</a:t>
            </a:r>
          </a:p>
          <a:p>
            <a:r>
              <a:rPr lang="fr-FR" dirty="0" smtClean="0"/>
              <a:t>Puis qui vous mène par le bout du </a:t>
            </a:r>
            <a:r>
              <a:rPr lang="fr-FR" dirty="0" err="1" smtClean="0"/>
              <a:t>coeur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D                                  A7</a:t>
            </a:r>
          </a:p>
          <a:p>
            <a:r>
              <a:rPr lang="fr-FR" dirty="0" smtClean="0"/>
              <a:t>Le ciel l’avait pourvu des mille appas</a:t>
            </a:r>
          </a:p>
          <a:p>
            <a:r>
              <a:rPr lang="fr-FR" dirty="0" smtClean="0"/>
              <a:t>                                                                 D</a:t>
            </a:r>
          </a:p>
          <a:p>
            <a:r>
              <a:rPr lang="fr-FR" dirty="0" smtClean="0"/>
              <a:t>Qui vous font prendre feu dès qu’on y touche</a:t>
            </a:r>
          </a:p>
          <a:p>
            <a:r>
              <a:rPr lang="fr-FR" dirty="0" smtClean="0"/>
              <a:t> D7                               G</a:t>
            </a:r>
          </a:p>
          <a:p>
            <a:r>
              <a:rPr lang="fr-FR" dirty="0" smtClean="0"/>
              <a:t>L’en avait tant que je ne savais pas</a:t>
            </a:r>
          </a:p>
          <a:p>
            <a:r>
              <a:rPr lang="fr-FR" dirty="0" smtClean="0"/>
              <a:t>Gm6                                     A7          D</a:t>
            </a:r>
          </a:p>
          <a:p>
            <a:r>
              <a:rPr lang="fr-FR" dirty="0" smtClean="0"/>
              <a:t>Ne savais plus où donner de la bouche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Refrain</a:t>
            </a:r>
          </a:p>
          <a:p>
            <a:endParaRPr lang="fr-FR" dirty="0" smtClean="0"/>
          </a:p>
          <a:p>
            <a:r>
              <a:rPr lang="fr-FR" dirty="0" smtClean="0"/>
              <a:t> D                                     A7</a:t>
            </a:r>
          </a:p>
          <a:p>
            <a:r>
              <a:rPr lang="fr-FR" dirty="0" smtClean="0"/>
              <a:t>Elle n’avait pas de tête elle n’avait pas</a:t>
            </a:r>
          </a:p>
          <a:p>
            <a:r>
              <a:rPr lang="fr-FR" dirty="0" smtClean="0"/>
              <a:t>                                                                     D</a:t>
            </a:r>
          </a:p>
          <a:p>
            <a:r>
              <a:rPr lang="fr-FR" dirty="0" smtClean="0"/>
              <a:t>L’esprit beaucoup plus grand qu’un dé à coudre</a:t>
            </a:r>
          </a:p>
          <a:p>
            <a:r>
              <a:rPr lang="fr-FR" dirty="0" smtClean="0"/>
              <a:t> D7                                     G</a:t>
            </a:r>
          </a:p>
          <a:p>
            <a:r>
              <a:rPr lang="fr-FR" dirty="0" smtClean="0"/>
              <a:t>Mais pour l’amour on ne demande pas</a:t>
            </a:r>
          </a:p>
          <a:p>
            <a:r>
              <a:rPr lang="fr-FR" dirty="0" smtClean="0"/>
              <a:t>Gm6                                A7           D</a:t>
            </a:r>
          </a:p>
          <a:p>
            <a:r>
              <a:rPr lang="fr-FR" dirty="0" smtClean="0"/>
              <a:t>Aux filles d’avoir inventé la poudre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Refrain</a:t>
            </a:r>
          </a:p>
          <a:p>
            <a:endParaRPr lang="fr-FR" dirty="0" smtClean="0"/>
          </a:p>
          <a:p>
            <a:r>
              <a:rPr lang="fr-FR" dirty="0" smtClean="0"/>
              <a:t> D                                    A7</a:t>
            </a:r>
          </a:p>
          <a:p>
            <a:r>
              <a:rPr lang="fr-FR" dirty="0" smtClean="0"/>
              <a:t>Puis un jour elle a pris la clef des champs</a:t>
            </a:r>
          </a:p>
          <a:p>
            <a:r>
              <a:rPr lang="fr-FR" dirty="0" smtClean="0"/>
              <a:t>                                                       D</a:t>
            </a:r>
          </a:p>
          <a:p>
            <a:r>
              <a:rPr lang="fr-FR" dirty="0" smtClean="0"/>
              <a:t>En me laissant à l’âme un mal funeste</a:t>
            </a:r>
          </a:p>
          <a:p>
            <a:r>
              <a:rPr lang="fr-FR" dirty="0" smtClean="0"/>
              <a:t> D7                              G</a:t>
            </a:r>
          </a:p>
          <a:p>
            <a:r>
              <a:rPr lang="fr-FR" dirty="0" smtClean="0"/>
              <a:t>Et toutes les herbes de la St Jean</a:t>
            </a:r>
          </a:p>
          <a:p>
            <a:r>
              <a:rPr lang="fr-FR" dirty="0" smtClean="0"/>
              <a:t>  Gm6                                    A7          D</a:t>
            </a:r>
          </a:p>
          <a:p>
            <a:r>
              <a:rPr lang="fr-FR" dirty="0" smtClean="0"/>
              <a:t>N’ont pas pu me guérir de cette peste</a:t>
            </a:r>
          </a:p>
          <a:p>
            <a:r>
              <a:rPr lang="fr-FR" dirty="0" smtClean="0"/>
              <a:t> D                                 A7</a:t>
            </a:r>
          </a:p>
          <a:p>
            <a:r>
              <a:rPr lang="fr-FR" dirty="0" smtClean="0"/>
              <a:t>J’lui en ai bien voulu mais à présent</a:t>
            </a:r>
          </a:p>
          <a:p>
            <a:r>
              <a:rPr lang="fr-FR" dirty="0" smtClean="0"/>
              <a:t>                                                                    D</a:t>
            </a:r>
          </a:p>
          <a:p>
            <a:r>
              <a:rPr lang="fr-FR" dirty="0" smtClean="0"/>
              <a:t>J’ai plus d’rancune et mon </a:t>
            </a:r>
            <a:r>
              <a:rPr lang="fr-FR" dirty="0" err="1" smtClean="0"/>
              <a:t>coeur</a:t>
            </a:r>
            <a:r>
              <a:rPr lang="fr-FR" dirty="0" smtClean="0"/>
              <a:t> lui pardonne</a:t>
            </a:r>
          </a:p>
          <a:p>
            <a:r>
              <a:rPr lang="fr-FR" dirty="0" smtClean="0"/>
              <a:t> D7                                    G</a:t>
            </a:r>
          </a:p>
          <a:p>
            <a:r>
              <a:rPr lang="fr-FR" dirty="0" smtClean="0"/>
              <a:t>D’avoir mis mon </a:t>
            </a:r>
            <a:r>
              <a:rPr lang="fr-FR" dirty="0" err="1" smtClean="0"/>
              <a:t>coeur</a:t>
            </a:r>
            <a:r>
              <a:rPr lang="fr-FR" dirty="0" smtClean="0"/>
              <a:t> à feu et à sang</a:t>
            </a:r>
          </a:p>
          <a:p>
            <a:r>
              <a:rPr lang="fr-FR" dirty="0" smtClean="0"/>
              <a:t>Gm6                                             A7          D</a:t>
            </a:r>
          </a:p>
          <a:p>
            <a:r>
              <a:rPr lang="fr-FR" dirty="0" smtClean="0"/>
              <a:t>Pour qu’il ne puisse plus servir à personne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Vous permettez Monsieur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929354"/>
          </a:xfrm>
        </p:spPr>
        <p:txBody>
          <a:bodyPr>
            <a:normAutofit fontScale="475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              Do                                      </a:t>
            </a:r>
            <a:r>
              <a:rPr lang="fr-FR" dirty="0" err="1" smtClean="0"/>
              <a:t>Do</a:t>
            </a:r>
            <a:r>
              <a:rPr lang="fr-FR" dirty="0" smtClean="0"/>
              <a:t>                </a:t>
            </a:r>
            <a:r>
              <a:rPr lang="fr-FR" dirty="0" err="1" smtClean="0"/>
              <a:t>Do</a:t>
            </a:r>
            <a:r>
              <a:rPr lang="fr-FR" dirty="0" smtClean="0"/>
              <a:t>                                  Sol7   </a:t>
            </a:r>
          </a:p>
          <a:p>
            <a:r>
              <a:rPr lang="fr-FR" dirty="0" smtClean="0"/>
              <a:t>Aujourd'hui c'est le bal des gens bien    demoiselles que vous êtes jolies</a:t>
            </a:r>
          </a:p>
          <a:p>
            <a:r>
              <a:rPr lang="fr-FR" dirty="0" smtClean="0"/>
              <a:t>                 Sol7                            </a:t>
            </a:r>
            <a:r>
              <a:rPr lang="fr-FR" dirty="0" err="1" smtClean="0"/>
              <a:t>Sol7</a:t>
            </a:r>
            <a:r>
              <a:rPr lang="fr-FR" dirty="0" smtClean="0"/>
              <a:t>            </a:t>
            </a:r>
            <a:r>
              <a:rPr lang="fr-FR" dirty="0" err="1" smtClean="0"/>
              <a:t>Sol7</a:t>
            </a:r>
            <a:r>
              <a:rPr lang="fr-FR" dirty="0" smtClean="0"/>
              <a:t>                                 Do </a:t>
            </a:r>
          </a:p>
          <a:p>
            <a:r>
              <a:rPr lang="fr-FR" dirty="0" smtClean="0"/>
              <a:t>Pas question de penser aux folies    les folies sont affaires de vauriens</a:t>
            </a:r>
          </a:p>
          <a:p>
            <a:r>
              <a:rPr lang="fr-FR" dirty="0" smtClean="0"/>
              <a:t>              |Do                                   </a:t>
            </a:r>
            <a:r>
              <a:rPr lang="fr-FR" dirty="0" err="1" smtClean="0"/>
              <a:t>Do</a:t>
            </a:r>
            <a:r>
              <a:rPr lang="fr-FR" dirty="0" smtClean="0"/>
              <a:t>                 </a:t>
            </a:r>
            <a:r>
              <a:rPr lang="fr-FR" dirty="0" err="1" smtClean="0"/>
              <a:t>Do</a:t>
            </a:r>
            <a:r>
              <a:rPr lang="fr-FR" dirty="0" smtClean="0"/>
              <a:t>                               |Sol7   </a:t>
            </a:r>
          </a:p>
          <a:p>
            <a:r>
              <a:rPr lang="fr-FR" dirty="0" smtClean="0"/>
              <a:t>On n'oublie pas les bonnes manières    on demande au papa s'il permet</a:t>
            </a:r>
          </a:p>
          <a:p>
            <a:r>
              <a:rPr lang="fr-FR" dirty="0" smtClean="0"/>
              <a:t>                   |Sol7                        |Do                    Sol7               |Do</a:t>
            </a:r>
          </a:p>
          <a:p>
            <a:r>
              <a:rPr lang="fr-FR" dirty="0" smtClean="0"/>
              <a:t>Et comme il se méfie des gourmets    il vous passe la muselière</a:t>
            </a:r>
          </a:p>
          <a:p>
            <a:endParaRPr lang="fr-FR" dirty="0" smtClean="0"/>
          </a:p>
          <a:p>
            <a:r>
              <a:rPr lang="fr-FR" dirty="0" smtClean="0"/>
              <a:t>Do             Do7 Fa                      </a:t>
            </a:r>
            <a:r>
              <a:rPr lang="fr-FR" dirty="0" err="1" smtClean="0"/>
              <a:t>Fa</a:t>
            </a:r>
            <a:r>
              <a:rPr lang="fr-FR" dirty="0" smtClean="0"/>
              <a:t>                                  Do</a:t>
            </a:r>
          </a:p>
          <a:p>
            <a:r>
              <a:rPr lang="fr-FR" dirty="0" smtClean="0"/>
              <a:t> - Vous permettez monsieur   - que j'emprunte votre fille</a:t>
            </a:r>
          </a:p>
          <a:p>
            <a:r>
              <a:rPr lang="fr-FR" dirty="0" smtClean="0"/>
              <a:t>Do                                   Sol7        </a:t>
            </a:r>
            <a:r>
              <a:rPr lang="fr-FR" dirty="0" err="1" smtClean="0"/>
              <a:t>Sol7</a:t>
            </a:r>
            <a:r>
              <a:rPr lang="fr-FR" dirty="0" smtClean="0"/>
              <a:t>                                    Do</a:t>
            </a:r>
          </a:p>
          <a:p>
            <a:r>
              <a:rPr lang="fr-FR" dirty="0" smtClean="0"/>
              <a:t> - Et bien qu'il me sourie             - je sens bien qu'il se méfie</a:t>
            </a:r>
          </a:p>
          <a:p>
            <a:r>
              <a:rPr lang="fr-FR" dirty="0" smtClean="0"/>
              <a:t>Do               Do7 Fa                     </a:t>
            </a:r>
            <a:r>
              <a:rPr lang="fr-FR" dirty="0" err="1" smtClean="0"/>
              <a:t>Fa</a:t>
            </a:r>
            <a:r>
              <a:rPr lang="fr-FR" dirty="0" smtClean="0"/>
              <a:t>                                       Do </a:t>
            </a:r>
          </a:p>
          <a:p>
            <a:r>
              <a:rPr lang="fr-FR" dirty="0" smtClean="0"/>
              <a:t> - Vous permettez monsieur   - nous promettons d'être sage</a:t>
            </a:r>
          </a:p>
          <a:p>
            <a:r>
              <a:rPr lang="fr-FR" dirty="0" smtClean="0"/>
              <a:t>Do                                              Sol7                                          Do</a:t>
            </a:r>
          </a:p>
          <a:p>
            <a:r>
              <a:rPr lang="fr-FR" dirty="0" smtClean="0"/>
              <a:t> - </a:t>
            </a:r>
            <a:r>
              <a:rPr lang="fr-FR" dirty="0" err="1" smtClean="0"/>
              <a:t>Comm</a:t>
            </a:r>
            <a:r>
              <a:rPr lang="fr-FR" dirty="0" smtClean="0"/>
              <a:t>' vous l'étiez à notre âge           - juste avant le mariage</a:t>
            </a:r>
          </a:p>
          <a:p>
            <a:endParaRPr lang="fr-FR" dirty="0" smtClean="0"/>
          </a:p>
          <a:p>
            <a:r>
              <a:rPr lang="fr-FR" dirty="0" smtClean="0"/>
              <a:t>                     Do                                                                                               Sol7  </a:t>
            </a:r>
          </a:p>
          <a:p>
            <a:r>
              <a:rPr lang="fr-FR" dirty="0" smtClean="0"/>
              <a:t>Bien qu'un mètre environ nous sépare    nous voguons par delà les violons </a:t>
            </a:r>
          </a:p>
          <a:p>
            <a:r>
              <a:rPr lang="fr-FR" dirty="0" smtClean="0"/>
              <a:t>                Sol7                                                                                   Do</a:t>
            </a:r>
          </a:p>
          <a:p>
            <a:r>
              <a:rPr lang="fr-FR" dirty="0" smtClean="0"/>
              <a:t>On doit dire entre nous on se marre   à les voir ajuster leur lorgnon</a:t>
            </a:r>
          </a:p>
          <a:p>
            <a:endParaRPr lang="fr-FR" dirty="0" smtClean="0"/>
          </a:p>
          <a:p>
            <a:r>
              <a:rPr lang="fr-FR" dirty="0" smtClean="0"/>
              <a:t>Do              Do7 Fa                                                           Do                                                             </a:t>
            </a:r>
          </a:p>
          <a:p>
            <a:r>
              <a:rPr lang="fr-FR" dirty="0" smtClean="0"/>
              <a:t> - Vous permettez monsieur   - que j'emprunte votre fille</a:t>
            </a:r>
          </a:p>
          <a:p>
            <a:r>
              <a:rPr lang="fr-FR" dirty="0" smtClean="0"/>
              <a:t> Do                                  Sol7                                                  Do</a:t>
            </a:r>
          </a:p>
          <a:p>
            <a:r>
              <a:rPr lang="fr-FR" dirty="0" smtClean="0"/>
              <a:t> - Et bien qu'il me sourie             - je sens bien qu'il se méfie</a:t>
            </a:r>
          </a:p>
          <a:p>
            <a:r>
              <a:rPr lang="fr-FR" dirty="0" smtClean="0"/>
              <a:t> Do             Do7 Fa                                                                Do  </a:t>
            </a:r>
          </a:p>
          <a:p>
            <a:r>
              <a:rPr lang="fr-FR" dirty="0" smtClean="0"/>
              <a:t> - Vous permettez monsieur   - nous promettons d'être sage</a:t>
            </a:r>
          </a:p>
          <a:p>
            <a:r>
              <a:rPr lang="fr-FR" dirty="0" smtClean="0"/>
              <a:t> Do                                             Sol7                                            Do</a:t>
            </a:r>
          </a:p>
          <a:p>
            <a:r>
              <a:rPr lang="fr-FR" dirty="0" smtClean="0"/>
              <a:t> - </a:t>
            </a:r>
            <a:r>
              <a:rPr lang="fr-FR" dirty="0" err="1" smtClean="0"/>
              <a:t>Comm</a:t>
            </a:r>
            <a:r>
              <a:rPr lang="fr-FR" dirty="0" smtClean="0"/>
              <a:t>' vous l'étiez à notre âge           - juste avant le mariage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fr-FR" dirty="0" smtClean="0"/>
              <a:t>Comment te dire adieu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 numCol="2">
            <a:normAutofit fontScale="70000" lnSpcReduction="20000"/>
          </a:bodyPr>
          <a:lstStyle/>
          <a:p>
            <a:r>
              <a:rPr lang="fr-FR" dirty="0" smtClean="0"/>
              <a:t> </a:t>
            </a:r>
            <a:r>
              <a:rPr lang="fr-FR" dirty="0" err="1" smtClean="0"/>
              <a:t>Em</a:t>
            </a:r>
            <a:r>
              <a:rPr lang="fr-FR" dirty="0" smtClean="0"/>
              <a:t>                  Em7   A7     D </a:t>
            </a:r>
          </a:p>
          <a:p>
            <a:r>
              <a:rPr lang="fr-FR" dirty="0" smtClean="0"/>
              <a:t>Sous aucun prétexte je ne veux</a:t>
            </a:r>
          </a:p>
          <a:p>
            <a:r>
              <a:rPr lang="fr-FR" dirty="0" smtClean="0"/>
              <a:t>                    C#°  F#7       </a:t>
            </a:r>
            <a:r>
              <a:rPr lang="fr-FR" dirty="0" err="1" smtClean="0"/>
              <a:t>Bm</a:t>
            </a:r>
            <a:endParaRPr lang="fr-FR" dirty="0" smtClean="0"/>
          </a:p>
          <a:p>
            <a:r>
              <a:rPr lang="fr-FR" dirty="0" smtClean="0"/>
              <a:t>Avoir de réflexe malheureux</a:t>
            </a:r>
          </a:p>
          <a:p>
            <a:r>
              <a:rPr lang="fr-FR" dirty="0" smtClean="0"/>
              <a:t>                   Em7                          F#7</a:t>
            </a:r>
          </a:p>
          <a:p>
            <a:pPr>
              <a:buNone/>
            </a:pPr>
            <a:r>
              <a:rPr lang="fr-FR" dirty="0" smtClean="0"/>
              <a:t>Il faut que tu m'expliques un peu mieux</a:t>
            </a:r>
          </a:p>
          <a:p>
            <a:r>
              <a:rPr lang="fr-FR" dirty="0" smtClean="0"/>
              <a:t>          F#(g)               </a:t>
            </a:r>
            <a:r>
              <a:rPr lang="fr-FR" dirty="0" err="1" smtClean="0"/>
              <a:t>Bm</a:t>
            </a:r>
            <a:r>
              <a:rPr lang="fr-FR" dirty="0" smtClean="0"/>
              <a:t>    B7</a:t>
            </a:r>
          </a:p>
          <a:p>
            <a:r>
              <a:rPr lang="fr-FR" dirty="0" smtClean="0"/>
              <a:t>Comment te dire adieu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Em</a:t>
            </a:r>
            <a:r>
              <a:rPr lang="fr-FR" dirty="0" smtClean="0"/>
              <a:t>                      Em7 A7           D</a:t>
            </a:r>
          </a:p>
          <a:p>
            <a:r>
              <a:rPr lang="fr-FR" dirty="0" smtClean="0"/>
              <a:t>Mon </a:t>
            </a:r>
            <a:r>
              <a:rPr lang="fr-FR" dirty="0" err="1" smtClean="0"/>
              <a:t>coeur</a:t>
            </a:r>
            <a:r>
              <a:rPr lang="fr-FR" dirty="0" smtClean="0"/>
              <a:t> de silex vite prend feu</a:t>
            </a:r>
          </a:p>
          <a:p>
            <a:r>
              <a:rPr lang="fr-FR" dirty="0" smtClean="0"/>
              <a:t>                           C#      F#7       </a:t>
            </a:r>
            <a:r>
              <a:rPr lang="fr-FR" dirty="0" err="1" smtClean="0"/>
              <a:t>Bm</a:t>
            </a:r>
            <a:endParaRPr lang="fr-FR" dirty="0" smtClean="0"/>
          </a:p>
          <a:p>
            <a:r>
              <a:rPr lang="fr-FR" dirty="0" smtClean="0"/>
              <a:t>Ton </a:t>
            </a:r>
            <a:r>
              <a:rPr lang="fr-FR" dirty="0" err="1" smtClean="0"/>
              <a:t>coeur</a:t>
            </a:r>
            <a:r>
              <a:rPr lang="fr-FR" dirty="0" smtClean="0"/>
              <a:t> de pyrex résiste au feu</a:t>
            </a:r>
          </a:p>
          <a:p>
            <a:r>
              <a:rPr lang="fr-FR" dirty="0" smtClean="0"/>
              <a:t>                          Em7             F#7</a:t>
            </a:r>
          </a:p>
          <a:p>
            <a:r>
              <a:rPr lang="fr-FR" dirty="0" smtClean="0"/>
              <a:t>Je suis bien perplexe, je ne veux</a:t>
            </a:r>
          </a:p>
          <a:p>
            <a:r>
              <a:rPr lang="fr-FR" dirty="0" smtClean="0"/>
              <a:t>       F#(g)                </a:t>
            </a:r>
            <a:r>
              <a:rPr lang="fr-FR" dirty="0" err="1" smtClean="0"/>
              <a:t>Bm</a:t>
            </a:r>
            <a:r>
              <a:rPr lang="fr-FR" dirty="0" smtClean="0"/>
              <a:t>   B7   </a:t>
            </a:r>
          </a:p>
          <a:p>
            <a:r>
              <a:rPr lang="fr-FR" dirty="0" smtClean="0"/>
              <a:t>Me résoudre aux adieux</a:t>
            </a:r>
          </a:p>
          <a:p>
            <a:endParaRPr lang="fr-FR" dirty="0" smtClean="0"/>
          </a:p>
          <a:p>
            <a:r>
              <a:rPr lang="fr-FR" dirty="0" err="1" smtClean="0"/>
              <a:t>Em</a:t>
            </a:r>
            <a:r>
              <a:rPr lang="fr-FR" dirty="0" smtClean="0"/>
              <a:t>                       Em7  A7    </a:t>
            </a:r>
            <a:r>
              <a:rPr lang="fr-FR" dirty="0" err="1" smtClean="0"/>
              <a:t>Re</a:t>
            </a:r>
            <a:endParaRPr lang="fr-FR" dirty="0" smtClean="0"/>
          </a:p>
          <a:p>
            <a:r>
              <a:rPr lang="fr-FR" dirty="0" smtClean="0"/>
              <a:t>  Sous aucun prétexte je ne veux</a:t>
            </a:r>
          </a:p>
          <a:p>
            <a:r>
              <a:rPr lang="fr-FR" dirty="0" smtClean="0"/>
              <a:t>                        C#    F#7        </a:t>
            </a:r>
            <a:r>
              <a:rPr lang="fr-FR" dirty="0" err="1" smtClean="0"/>
              <a:t>Bm</a:t>
            </a:r>
            <a:endParaRPr lang="fr-FR" dirty="0" smtClean="0"/>
          </a:p>
          <a:p>
            <a:r>
              <a:rPr lang="fr-FR" dirty="0" smtClean="0"/>
              <a:t>Devant toi surexposer mes yeux</a:t>
            </a:r>
          </a:p>
          <a:p>
            <a:r>
              <a:rPr lang="fr-FR" dirty="0" smtClean="0"/>
              <a:t>                            Em7                 F#7</a:t>
            </a:r>
          </a:p>
          <a:p>
            <a:r>
              <a:rPr lang="fr-FR" dirty="0" smtClean="0"/>
              <a:t>Derrière un kleenex je saurais mieux</a:t>
            </a:r>
          </a:p>
          <a:p>
            <a:r>
              <a:rPr lang="fr-FR" dirty="0" smtClean="0"/>
              <a:t>        F#(g)                </a:t>
            </a:r>
            <a:r>
              <a:rPr lang="fr-FR" dirty="0" err="1" smtClean="0"/>
              <a:t>Bm</a:t>
            </a:r>
            <a:r>
              <a:rPr lang="fr-FR" dirty="0" smtClean="0"/>
              <a:t>      </a:t>
            </a:r>
          </a:p>
          <a:p>
            <a:r>
              <a:rPr lang="fr-FR" dirty="0" smtClean="0"/>
              <a:t>Comment te dire adieu</a:t>
            </a:r>
          </a:p>
          <a:p>
            <a:endParaRPr lang="fr-FR" dirty="0" smtClean="0"/>
          </a:p>
          <a:p>
            <a:r>
              <a:rPr lang="fr-FR" dirty="0" smtClean="0"/>
              <a:t>                 B     A  B  A  B  A  B!  w/ riff</a:t>
            </a:r>
          </a:p>
          <a:p>
            <a:r>
              <a:rPr lang="fr-FR" dirty="0" smtClean="0"/>
              <a:t>Comment te dire adieu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fr-FR" dirty="0" smtClean="0"/>
              <a:t>Chez Laurette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 numCol="2">
            <a:normAutofit fontScale="32500" lnSpcReduction="20000"/>
          </a:bodyPr>
          <a:lstStyle/>
          <a:p>
            <a:r>
              <a:rPr lang="fr-FR" dirty="0" smtClean="0"/>
              <a:t> </a:t>
            </a:r>
          </a:p>
          <a:p>
            <a:r>
              <a:rPr lang="fr-FR" dirty="0" smtClean="0"/>
              <a:t>                               Bm7                                   Em7</a:t>
            </a:r>
          </a:p>
          <a:p>
            <a:r>
              <a:rPr lang="fr-FR" dirty="0" smtClean="0"/>
              <a:t>                   A sa façon de nous </a:t>
            </a:r>
            <a:r>
              <a:rPr lang="fr-FR" dirty="0" err="1" smtClean="0"/>
              <a:t>app'ler</a:t>
            </a:r>
            <a:r>
              <a:rPr lang="fr-FR" dirty="0" smtClean="0"/>
              <a:t> ses gosses</a:t>
            </a:r>
          </a:p>
          <a:p>
            <a:r>
              <a:rPr lang="fr-FR" dirty="0" smtClean="0"/>
              <a:t>                                                                     D7M</a:t>
            </a:r>
          </a:p>
          <a:p>
            <a:r>
              <a:rPr lang="fr-FR" dirty="0" smtClean="0"/>
              <a:t>                   On voyait bien qu'elle nous aimait beaucoup</a:t>
            </a:r>
          </a:p>
          <a:p>
            <a:r>
              <a:rPr lang="fr-FR" dirty="0" smtClean="0"/>
              <a:t>                                             G7M                     Em6</a:t>
            </a:r>
          </a:p>
          <a:p>
            <a:r>
              <a:rPr lang="fr-FR" dirty="0" smtClean="0"/>
              <a:t>                   C'était chez elle que notre argent de poche</a:t>
            </a:r>
          </a:p>
          <a:p>
            <a:r>
              <a:rPr lang="fr-FR" dirty="0" smtClean="0"/>
              <a:t>                                      F#7                            Bm6</a:t>
            </a:r>
          </a:p>
          <a:p>
            <a:r>
              <a:rPr lang="fr-FR" dirty="0" smtClean="0"/>
              <a:t>                   Disparaissait dans les machines à sous</a:t>
            </a:r>
          </a:p>
          <a:p>
            <a:r>
              <a:rPr lang="fr-FR" dirty="0" smtClean="0"/>
              <a:t>                                         Bm7                         Em7</a:t>
            </a:r>
          </a:p>
          <a:p>
            <a:r>
              <a:rPr lang="fr-FR" dirty="0" smtClean="0"/>
              <a:t>                   Après les cours on allait boire un verre</a:t>
            </a:r>
          </a:p>
          <a:p>
            <a:r>
              <a:rPr lang="fr-FR" dirty="0" smtClean="0"/>
              <a:t>                                              A7                     D7M</a:t>
            </a:r>
          </a:p>
          <a:p>
            <a:r>
              <a:rPr lang="fr-FR" dirty="0" smtClean="0"/>
              <a:t>                   Quand on entrait Laurette souriait</a:t>
            </a:r>
          </a:p>
          <a:p>
            <a:r>
              <a:rPr lang="fr-FR" dirty="0" smtClean="0"/>
              <a:t>                                              G7M                    Em6</a:t>
            </a:r>
          </a:p>
          <a:p>
            <a:r>
              <a:rPr lang="fr-FR" dirty="0" smtClean="0"/>
              <a:t>                   Et d'un seul coup nos leçons nos problèmes</a:t>
            </a:r>
          </a:p>
          <a:p>
            <a:r>
              <a:rPr lang="fr-FR" dirty="0" smtClean="0"/>
              <a:t>                                         F#7                         Bm7</a:t>
            </a:r>
          </a:p>
          <a:p>
            <a:r>
              <a:rPr lang="fr-FR" dirty="0" smtClean="0"/>
              <a:t>                   Disparaissaient quand elle nous embrassait</a:t>
            </a:r>
          </a:p>
          <a:p>
            <a:r>
              <a:rPr lang="fr-FR" dirty="0" smtClean="0"/>
              <a:t>                  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                                   Bm7                   Em7</a:t>
            </a:r>
          </a:p>
          <a:p>
            <a:r>
              <a:rPr lang="fr-FR" dirty="0" smtClean="0"/>
              <a:t>                   C'était bien chez Laurette</a:t>
            </a:r>
          </a:p>
          <a:p>
            <a:r>
              <a:rPr lang="fr-FR" dirty="0" smtClean="0"/>
              <a:t>                   A7                                    D7M</a:t>
            </a:r>
          </a:p>
          <a:p>
            <a:r>
              <a:rPr lang="fr-FR" dirty="0" smtClean="0"/>
              <a:t>                   Quand on faisait la fête</a:t>
            </a:r>
          </a:p>
          <a:p>
            <a:r>
              <a:rPr lang="fr-FR" dirty="0" smtClean="0"/>
              <a:t>                   G7M                         Em6       B7M</a:t>
            </a:r>
          </a:p>
          <a:p>
            <a:r>
              <a:rPr lang="fr-FR" dirty="0" smtClean="0"/>
              <a:t>                   Elle venait vers nous Laurette</a:t>
            </a:r>
          </a:p>
          <a:p>
            <a:r>
              <a:rPr lang="fr-FR" dirty="0" smtClean="0"/>
              <a:t>                                   Bm7                   Em7</a:t>
            </a:r>
          </a:p>
          <a:p>
            <a:r>
              <a:rPr lang="fr-FR" dirty="0" smtClean="0"/>
              <a:t>                   C'était bien, c'était chouette</a:t>
            </a:r>
          </a:p>
          <a:p>
            <a:r>
              <a:rPr lang="fr-FR" dirty="0" smtClean="0"/>
              <a:t>                   A7                                    D7M</a:t>
            </a:r>
          </a:p>
          <a:p>
            <a:r>
              <a:rPr lang="fr-FR" dirty="0" smtClean="0"/>
              <a:t>                   Quand on était fauché</a:t>
            </a:r>
          </a:p>
          <a:p>
            <a:r>
              <a:rPr lang="fr-FR" dirty="0" smtClean="0"/>
              <a:t>                   G7M                          Em6      Bm6</a:t>
            </a:r>
          </a:p>
          <a:p>
            <a:r>
              <a:rPr lang="fr-FR" dirty="0" smtClean="0"/>
              <a:t>                   Elle payait pour nous Laurette.</a:t>
            </a:r>
          </a:p>
          <a:p>
            <a:r>
              <a:rPr lang="fr-FR" dirty="0" smtClean="0"/>
              <a:t>                   </a:t>
            </a:r>
          </a:p>
          <a:p>
            <a:r>
              <a:rPr lang="fr-FR" dirty="0" smtClean="0"/>
              <a:t>                                        Bm7                          Em7</a:t>
            </a:r>
          </a:p>
          <a:p>
            <a:r>
              <a:rPr lang="fr-FR" dirty="0" smtClean="0"/>
              <a:t>                   Et plus encore afin qu'on soit tranquille</a:t>
            </a:r>
          </a:p>
          <a:p>
            <a:r>
              <a:rPr lang="fr-FR" dirty="0" smtClean="0"/>
              <a:t>                                            A7                       D7M</a:t>
            </a:r>
          </a:p>
          <a:p>
            <a:r>
              <a:rPr lang="fr-FR" dirty="0" smtClean="0"/>
              <a:t>                   Dans son café y'avait un coin pour nous</a:t>
            </a:r>
          </a:p>
          <a:p>
            <a:r>
              <a:rPr lang="fr-FR" dirty="0" smtClean="0"/>
              <a:t>                                         G7M                         Em6</a:t>
            </a:r>
          </a:p>
          <a:p>
            <a:r>
              <a:rPr lang="fr-FR" dirty="0" smtClean="0"/>
              <a:t>                   On s'y mettait pour voir passer les filles</a:t>
            </a:r>
          </a:p>
          <a:p>
            <a:r>
              <a:rPr lang="fr-FR" dirty="0" smtClean="0"/>
              <a:t>                                           F#7                       Bm6</a:t>
            </a:r>
          </a:p>
          <a:p>
            <a:r>
              <a:rPr lang="fr-FR" dirty="0" smtClean="0"/>
              <a:t>                   Et j'en connais qui nous plaisaient beaucoup</a:t>
            </a:r>
          </a:p>
          <a:p>
            <a:r>
              <a:rPr lang="fr-FR" dirty="0" smtClean="0"/>
              <a:t>                                     Bm7                             Em7</a:t>
            </a:r>
          </a:p>
          <a:p>
            <a:r>
              <a:rPr lang="fr-FR" dirty="0" smtClean="0"/>
              <a:t>                   Si par hasard on avait l'âme en peine                                                                                                                               </a:t>
            </a:r>
          </a:p>
          <a:p>
            <a:r>
              <a:rPr lang="fr-FR" dirty="0" smtClean="0"/>
              <a:t>                                         A7                          D7M</a:t>
            </a:r>
          </a:p>
          <a:p>
            <a:r>
              <a:rPr lang="fr-FR" dirty="0" smtClean="0"/>
              <a:t>                   Laurette seule savait nous consoler</a:t>
            </a:r>
          </a:p>
          <a:p>
            <a:r>
              <a:rPr lang="fr-FR" dirty="0" smtClean="0"/>
              <a:t>                                              G7M                    Em6</a:t>
            </a:r>
          </a:p>
          <a:p>
            <a:r>
              <a:rPr lang="fr-FR" dirty="0" smtClean="0"/>
              <a:t>                   Elle nous parlait et l'on riait quand même</a:t>
            </a:r>
          </a:p>
          <a:p>
            <a:r>
              <a:rPr lang="fr-FR" dirty="0" smtClean="0"/>
              <a:t>                                            F#7                      Bm7</a:t>
            </a:r>
          </a:p>
          <a:p>
            <a:r>
              <a:rPr lang="fr-FR" dirty="0" smtClean="0"/>
              <a:t>                   En un clin d'</a:t>
            </a:r>
            <a:r>
              <a:rPr lang="fr-FR" dirty="0" err="1" smtClean="0"/>
              <a:t>oeil</a:t>
            </a:r>
            <a:r>
              <a:rPr lang="fr-FR" dirty="0" smtClean="0"/>
              <a:t> elle pouvait tout changer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                  </a:t>
            </a:r>
          </a:p>
          <a:p>
            <a:r>
              <a:rPr lang="fr-FR" dirty="0" smtClean="0"/>
              <a:t>                                   Bm7                 Em7</a:t>
            </a:r>
          </a:p>
          <a:p>
            <a:r>
              <a:rPr lang="fr-FR" dirty="0" smtClean="0"/>
              <a:t>                   C'était bien chez Laurette</a:t>
            </a:r>
          </a:p>
          <a:p>
            <a:r>
              <a:rPr lang="fr-FR" dirty="0" smtClean="0"/>
              <a:t>                   A7                                  D7M</a:t>
            </a:r>
          </a:p>
          <a:p>
            <a:r>
              <a:rPr lang="fr-FR" dirty="0" smtClean="0"/>
              <a:t>                   On y retournera</a:t>
            </a:r>
          </a:p>
          <a:p>
            <a:r>
              <a:rPr lang="fr-FR" dirty="0" smtClean="0"/>
              <a:t>                   G7M                           Em6   B7M      </a:t>
            </a:r>
          </a:p>
          <a:p>
            <a:r>
              <a:rPr lang="fr-FR" dirty="0" smtClean="0"/>
              <a:t>                   Pour ne pas l'oublier Laurette                   </a:t>
            </a:r>
          </a:p>
          <a:p>
            <a:r>
              <a:rPr lang="fr-FR" dirty="0" smtClean="0"/>
              <a:t>                                    Bm7                Em7</a:t>
            </a:r>
          </a:p>
          <a:p>
            <a:r>
              <a:rPr lang="fr-FR" dirty="0" smtClean="0"/>
              <a:t>                   Ce s'ra bien, ce s'ra chouette</a:t>
            </a:r>
          </a:p>
          <a:p>
            <a:r>
              <a:rPr lang="fr-FR" dirty="0" smtClean="0"/>
              <a:t>                   A7                        D7M</a:t>
            </a:r>
          </a:p>
          <a:p>
            <a:r>
              <a:rPr lang="fr-FR" dirty="0" smtClean="0"/>
              <a:t>                   Et l'on reparlera</a:t>
            </a:r>
          </a:p>
          <a:p>
            <a:r>
              <a:rPr lang="fr-FR" dirty="0" smtClean="0"/>
              <a:t>                   G7M                                 Em6</a:t>
            </a:r>
          </a:p>
          <a:p>
            <a:r>
              <a:rPr lang="fr-FR" dirty="0" smtClean="0"/>
              <a:t>                   Des histoires du passé</a:t>
            </a:r>
          </a:p>
          <a:p>
            <a:r>
              <a:rPr lang="fr-FR" dirty="0" smtClean="0"/>
              <a:t>                                       Bm6</a:t>
            </a:r>
          </a:p>
          <a:p>
            <a:r>
              <a:rPr lang="fr-FR" dirty="0" smtClean="0"/>
              <a:t>                   Chez Laurette</a:t>
            </a:r>
          </a:p>
          <a:p>
            <a:r>
              <a:rPr lang="fr-FR" dirty="0" smtClean="0"/>
              <a:t>                                   Bm7                 Em7</a:t>
            </a:r>
          </a:p>
          <a:p>
            <a:r>
              <a:rPr lang="fr-FR" dirty="0" smtClean="0"/>
              <a:t>                   Ce s'ra bien, ce s'ra chouette</a:t>
            </a:r>
          </a:p>
          <a:p>
            <a:r>
              <a:rPr lang="fr-FR" dirty="0" smtClean="0"/>
              <a:t>                   A7                       D7M</a:t>
            </a:r>
          </a:p>
          <a:p>
            <a:r>
              <a:rPr lang="fr-FR" dirty="0" smtClean="0"/>
              <a:t>                   Et l'on reparlera</a:t>
            </a:r>
          </a:p>
          <a:p>
            <a:r>
              <a:rPr lang="fr-FR" dirty="0" smtClean="0"/>
              <a:t>                   G7M                                 Em6</a:t>
            </a:r>
          </a:p>
          <a:p>
            <a:r>
              <a:rPr lang="fr-FR" dirty="0" smtClean="0"/>
              <a:t>                   Des histoires du passé</a:t>
            </a:r>
          </a:p>
          <a:p>
            <a:r>
              <a:rPr lang="fr-FR" dirty="0" smtClean="0"/>
              <a:t>                                        Bm6</a:t>
            </a:r>
          </a:p>
          <a:p>
            <a:r>
              <a:rPr lang="fr-FR" dirty="0" smtClean="0"/>
              <a:t>                   Chez Laurette.</a:t>
            </a:r>
          </a:p>
          <a:p>
            <a:r>
              <a:rPr lang="fr-FR" dirty="0" smtClean="0"/>
              <a:t>                   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dirty="0" err="1" smtClean="0"/>
              <a:t>D</a:t>
            </a:r>
            <a:r>
              <a:rPr lang="fr-FR" smtClean="0"/>
              <a:t>anièla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>
            <a:normAutofit fontScale="55000" lnSpcReduction="20000"/>
          </a:bodyPr>
          <a:lstStyle/>
          <a:p>
            <a:r>
              <a:rPr lang="fr-FR" dirty="0" smtClean="0"/>
              <a:t> F         Dm       </a:t>
            </a:r>
            <a:r>
              <a:rPr lang="fr-FR" dirty="0" err="1" smtClean="0"/>
              <a:t>Bb</a:t>
            </a:r>
            <a:r>
              <a:rPr lang="fr-FR" dirty="0" smtClean="0"/>
              <a:t>                       C7                                           F         Dm         </a:t>
            </a:r>
            <a:r>
              <a:rPr lang="fr-FR" dirty="0" err="1" smtClean="0"/>
              <a:t>Bb</a:t>
            </a:r>
            <a:r>
              <a:rPr lang="fr-FR" dirty="0" smtClean="0"/>
              <a:t>             C7</a:t>
            </a:r>
          </a:p>
          <a:p>
            <a:r>
              <a:rPr lang="fr-FR" dirty="0" smtClean="0"/>
              <a:t>Oh Daniela la vie  n'est qu'un  jeu pour toi                            Oh Daniela  un jour tu découvriras</a:t>
            </a:r>
          </a:p>
          <a:p>
            <a:r>
              <a:rPr lang="fr-FR" dirty="0" smtClean="0"/>
              <a:t>F          Dm          </a:t>
            </a:r>
            <a:r>
              <a:rPr lang="fr-FR" dirty="0" err="1" smtClean="0"/>
              <a:t>Bb</a:t>
            </a:r>
            <a:r>
              <a:rPr lang="fr-FR" dirty="0" smtClean="0"/>
              <a:t>                   C7                                           F         Dm       </a:t>
            </a:r>
            <a:r>
              <a:rPr lang="fr-FR" dirty="0" err="1" smtClean="0"/>
              <a:t>Gm</a:t>
            </a:r>
            <a:r>
              <a:rPr lang="fr-FR" dirty="0" smtClean="0"/>
              <a:t>            C7</a:t>
            </a:r>
          </a:p>
          <a:p>
            <a:r>
              <a:rPr lang="fr-FR" dirty="0" smtClean="0"/>
              <a:t>Oh Daniela pourtant ne croit  pas                                          Oh Daniela celui qui saura</a:t>
            </a:r>
          </a:p>
          <a:p>
            <a:r>
              <a:rPr lang="fr-FR" dirty="0" smtClean="0"/>
              <a:t>             F                 Dm         </a:t>
            </a:r>
            <a:r>
              <a:rPr lang="fr-FR" dirty="0" err="1" smtClean="0"/>
              <a:t>Gm</a:t>
            </a:r>
            <a:r>
              <a:rPr lang="fr-FR" dirty="0" smtClean="0"/>
              <a:t>            C7                                       F          A7           </a:t>
            </a:r>
            <a:r>
              <a:rPr lang="fr-FR" dirty="0" err="1" smtClean="0"/>
              <a:t>Bb</a:t>
            </a:r>
            <a:r>
              <a:rPr lang="fr-FR" dirty="0" smtClean="0"/>
              <a:t>               C7</a:t>
            </a:r>
          </a:p>
          <a:p>
            <a:r>
              <a:rPr lang="fr-FR" dirty="0" smtClean="0"/>
              <a:t>Que tu peux oh Daniela jouer avec  l'amour                          Partager tes jours tes rêves et tes peines</a:t>
            </a:r>
          </a:p>
          <a:p>
            <a:r>
              <a:rPr lang="fr-FR" dirty="0" smtClean="0"/>
              <a:t>               F          </a:t>
            </a:r>
            <a:r>
              <a:rPr lang="fr-FR" dirty="0" err="1" smtClean="0"/>
              <a:t>Gm</a:t>
            </a:r>
            <a:r>
              <a:rPr lang="fr-FR" dirty="0" smtClean="0"/>
              <a:t>               C7                                                              F           </a:t>
            </a:r>
            <a:r>
              <a:rPr lang="fr-FR" dirty="0" err="1" smtClean="0"/>
              <a:t>Gm</a:t>
            </a:r>
            <a:r>
              <a:rPr lang="fr-FR" dirty="0" smtClean="0"/>
              <a:t>             F</a:t>
            </a:r>
          </a:p>
          <a:p>
            <a:r>
              <a:rPr lang="fr-FR" dirty="0" smtClean="0"/>
              <a:t>Sans risquer de te bruler un jour                                             Pour en faire un univers de joie</a:t>
            </a:r>
          </a:p>
          <a:p>
            <a:r>
              <a:rPr lang="fr-FR" dirty="0" smtClean="0"/>
              <a:t>F          Dm       </a:t>
            </a:r>
            <a:r>
              <a:rPr lang="fr-FR" dirty="0" err="1" smtClean="0"/>
              <a:t>Bb</a:t>
            </a:r>
            <a:r>
              <a:rPr lang="fr-FR" dirty="0" smtClean="0"/>
              <a:t>                     C7                                                          F     </a:t>
            </a:r>
            <a:r>
              <a:rPr lang="fr-FR" dirty="0" err="1" smtClean="0"/>
              <a:t>Gm</a:t>
            </a:r>
            <a:r>
              <a:rPr lang="fr-FR" dirty="0" smtClean="0"/>
              <a:t>                   F</a:t>
            </a:r>
          </a:p>
          <a:p>
            <a:r>
              <a:rPr lang="fr-FR" dirty="0" smtClean="0"/>
              <a:t>Oh Daniela tu prends ton air innocent                                  Ce jour là ta vie commencera</a:t>
            </a:r>
          </a:p>
          <a:p>
            <a:r>
              <a:rPr lang="fr-FR" dirty="0" smtClean="0"/>
              <a:t>F         Dm            </a:t>
            </a:r>
            <a:r>
              <a:rPr lang="fr-FR" dirty="0" err="1" smtClean="0"/>
              <a:t>Gm</a:t>
            </a:r>
            <a:r>
              <a:rPr lang="fr-FR" dirty="0" smtClean="0"/>
              <a:t>              C7</a:t>
            </a:r>
          </a:p>
          <a:p>
            <a:r>
              <a:rPr lang="fr-FR" dirty="0" smtClean="0"/>
              <a:t>Oh Daniela pour faire un serment</a:t>
            </a:r>
          </a:p>
          <a:p>
            <a:r>
              <a:rPr lang="fr-FR" dirty="0" smtClean="0"/>
              <a:t>           F        A7          </a:t>
            </a:r>
            <a:r>
              <a:rPr lang="fr-FR" dirty="0" err="1" smtClean="0"/>
              <a:t>Bb</a:t>
            </a:r>
            <a:r>
              <a:rPr lang="fr-FR" dirty="0" smtClean="0"/>
              <a:t>                     C7</a:t>
            </a:r>
          </a:p>
          <a:p>
            <a:r>
              <a:rPr lang="fr-FR" dirty="0" smtClean="0"/>
              <a:t>Et tu dis les mots les plus beaux du monde</a:t>
            </a:r>
          </a:p>
          <a:p>
            <a:r>
              <a:rPr lang="fr-FR" dirty="0" smtClean="0"/>
              <a:t>             F            </a:t>
            </a:r>
            <a:r>
              <a:rPr lang="fr-FR" dirty="0" err="1" smtClean="0"/>
              <a:t>Gm</a:t>
            </a:r>
            <a:r>
              <a:rPr lang="fr-FR" dirty="0" smtClean="0"/>
              <a:t>                F</a:t>
            </a:r>
          </a:p>
          <a:p>
            <a:r>
              <a:rPr lang="fr-FR" dirty="0" smtClean="0"/>
              <a:t>Sans jamais les penser un instant.</a:t>
            </a:r>
          </a:p>
          <a:p>
            <a:r>
              <a:rPr lang="fr-FR" dirty="0" smtClean="0"/>
              <a:t>                  </a:t>
            </a:r>
            <a:r>
              <a:rPr lang="fr-FR" dirty="0" err="1" smtClean="0"/>
              <a:t>Bb</a:t>
            </a:r>
            <a:endParaRPr lang="fr-FR" dirty="0" smtClean="0"/>
          </a:p>
          <a:p>
            <a:r>
              <a:rPr lang="fr-FR" dirty="0" smtClean="0"/>
              <a:t>Mais si tu n'as pas vingt temps</a:t>
            </a:r>
          </a:p>
          <a:p>
            <a:r>
              <a:rPr lang="fr-FR" dirty="0" smtClean="0"/>
              <a:t>              F</a:t>
            </a:r>
          </a:p>
          <a:p>
            <a:r>
              <a:rPr lang="fr-FR" dirty="0" smtClean="0"/>
              <a:t>Tu n'es plus une enfant,</a:t>
            </a:r>
          </a:p>
          <a:p>
            <a:r>
              <a:rPr lang="fr-FR" dirty="0" smtClean="0"/>
              <a:t>              C7                               F</a:t>
            </a:r>
          </a:p>
          <a:p>
            <a:r>
              <a:rPr lang="fr-FR" dirty="0" smtClean="0"/>
              <a:t>chaque nuit tu attends en rêvant</a:t>
            </a:r>
          </a:p>
          <a:p>
            <a:r>
              <a:rPr lang="fr-FR" dirty="0" smtClean="0"/>
              <a:t>         </a:t>
            </a:r>
            <a:r>
              <a:rPr lang="fr-FR" dirty="0" err="1" smtClean="0"/>
              <a:t>Bb</a:t>
            </a:r>
            <a:r>
              <a:rPr lang="fr-FR" dirty="0" smtClean="0"/>
              <a:t>                              F</a:t>
            </a:r>
          </a:p>
          <a:p>
            <a:r>
              <a:rPr lang="fr-FR" dirty="0" smtClean="0"/>
              <a:t>Un visage adoré qui viendra t'éveiller</a:t>
            </a:r>
          </a:p>
          <a:p>
            <a:r>
              <a:rPr lang="fr-FR" dirty="0" smtClean="0"/>
              <a:t>           G7                                    C7</a:t>
            </a:r>
          </a:p>
          <a:p>
            <a:r>
              <a:rPr lang="fr-FR" dirty="0" smtClean="0"/>
              <a:t>En posant sur tes lèvres un baiser...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fr-FR" dirty="0" smtClean="0"/>
              <a:t>Ecoute dans le vent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348" y="1214422"/>
            <a:ext cx="8229600" cy="4357718"/>
          </a:xfrm>
        </p:spPr>
        <p:txBody>
          <a:bodyPr numCol="2">
            <a:normAutofit fontScale="47500" lnSpcReduction="20000"/>
          </a:bodyPr>
          <a:lstStyle/>
          <a:p>
            <a:r>
              <a:rPr lang="fr-FR" dirty="0" smtClean="0"/>
              <a:t>	A                    D                     A</a:t>
            </a:r>
          </a:p>
          <a:p>
            <a:r>
              <a:rPr lang="fr-FR" dirty="0" smtClean="0"/>
              <a:t>1- 	Combien de routes un garçon peut-il faire</a:t>
            </a:r>
          </a:p>
          <a:p>
            <a:r>
              <a:rPr lang="fr-FR" dirty="0" smtClean="0"/>
              <a:t>                                      D                   E</a:t>
            </a:r>
          </a:p>
          <a:p>
            <a:r>
              <a:rPr lang="fr-FR" dirty="0" smtClean="0"/>
              <a:t>	Avant qu'un homme il ne soit ?</a:t>
            </a:r>
          </a:p>
          <a:p>
            <a:r>
              <a:rPr lang="fr-FR" dirty="0" smtClean="0"/>
              <a:t>	A                    D                 A</a:t>
            </a:r>
          </a:p>
          <a:p>
            <a:r>
              <a:rPr lang="fr-FR" dirty="0" smtClean="0"/>
              <a:t>	Combien l'oiseau doit-il franchir de mers</a:t>
            </a:r>
          </a:p>
          <a:p>
            <a:r>
              <a:rPr lang="fr-FR" dirty="0" smtClean="0"/>
              <a:t>                                    D                E</a:t>
            </a:r>
          </a:p>
          <a:p>
            <a:r>
              <a:rPr lang="fr-FR" dirty="0" smtClean="0"/>
              <a:t>	Avant de s'éloigner du froid ?</a:t>
            </a:r>
          </a:p>
          <a:p>
            <a:r>
              <a:rPr lang="fr-FR" dirty="0" smtClean="0"/>
              <a:t>	A                    D                   A</a:t>
            </a:r>
          </a:p>
          <a:p>
            <a:r>
              <a:rPr lang="fr-FR" dirty="0" smtClean="0"/>
              <a:t>	Combien de morts un canon peut-il faire</a:t>
            </a:r>
          </a:p>
          <a:p>
            <a:r>
              <a:rPr lang="fr-FR" dirty="0" smtClean="0"/>
              <a:t>	                            D	     E</a:t>
            </a:r>
          </a:p>
          <a:p>
            <a:r>
              <a:rPr lang="fr-FR" dirty="0" smtClean="0"/>
              <a:t>	Avant que l'on oublie sa voix ?</a:t>
            </a:r>
          </a:p>
          <a:p>
            <a:endParaRPr lang="fr-FR" dirty="0" smtClean="0"/>
          </a:p>
          <a:p>
            <a:r>
              <a:rPr lang="fr-FR" dirty="0" smtClean="0"/>
              <a:t>	D                      E</a:t>
            </a:r>
          </a:p>
          <a:p>
            <a:r>
              <a:rPr lang="fr-FR" dirty="0" smtClean="0"/>
              <a:t>R-	Ecoute mon ami,</a:t>
            </a:r>
          </a:p>
          <a:p>
            <a:r>
              <a:rPr lang="fr-FR" dirty="0" smtClean="0"/>
              <a:t>	   A                         </a:t>
            </a:r>
          </a:p>
          <a:p>
            <a:r>
              <a:rPr lang="fr-FR" dirty="0" smtClean="0"/>
              <a:t>	Ecoute dans le vent,</a:t>
            </a:r>
          </a:p>
          <a:p>
            <a:r>
              <a:rPr lang="fr-FR" dirty="0" smtClean="0"/>
              <a:t>	   D               E                       A</a:t>
            </a:r>
          </a:p>
          <a:p>
            <a:r>
              <a:rPr lang="fr-FR" dirty="0" smtClean="0"/>
              <a:t>	Ecoute la réponse dans le vent.</a:t>
            </a:r>
          </a:p>
          <a:p>
            <a:endParaRPr lang="fr-FR" dirty="0" smtClean="0"/>
          </a:p>
          <a:p>
            <a:r>
              <a:rPr lang="fr-FR" dirty="0" smtClean="0"/>
              <a:t>2-	Combien de fois doit-on lever les yeux</a:t>
            </a:r>
          </a:p>
          <a:p>
            <a:r>
              <a:rPr lang="fr-FR" dirty="0" smtClean="0"/>
              <a:t>	Avant que de voir le soleil?</a:t>
            </a:r>
          </a:p>
          <a:p>
            <a:r>
              <a:rPr lang="fr-FR" dirty="0" smtClean="0"/>
              <a:t>	Combien d'oreilles faut-il aux malheureux</a:t>
            </a:r>
          </a:p>
          <a:p>
            <a:r>
              <a:rPr lang="fr-FR" dirty="0" smtClean="0"/>
              <a:t>	Avant d'écouter leurs pareils ?</a:t>
            </a:r>
          </a:p>
          <a:p>
            <a:r>
              <a:rPr lang="fr-FR" dirty="0" smtClean="0"/>
              <a:t>	Combien de pleurs faut-il à l'homme heureux</a:t>
            </a:r>
          </a:p>
          <a:p>
            <a:r>
              <a:rPr lang="fr-FR" dirty="0" smtClean="0"/>
              <a:t>	Avant que son cœur ne s'éveille ?</a:t>
            </a:r>
          </a:p>
          <a:p>
            <a:endParaRPr lang="fr-FR" dirty="0" smtClean="0"/>
          </a:p>
          <a:p>
            <a:r>
              <a:rPr lang="fr-FR" dirty="0" smtClean="0"/>
              <a:t>3-	Combien d'années faudra-t-il à l'esclave</a:t>
            </a:r>
          </a:p>
          <a:p>
            <a:r>
              <a:rPr lang="fr-FR" dirty="0" smtClean="0"/>
              <a:t>	Avant d'avoir sa liberté?</a:t>
            </a:r>
          </a:p>
          <a:p>
            <a:r>
              <a:rPr lang="fr-FR" dirty="0" smtClean="0"/>
              <a:t>	Combien de temps un soldat est-il brave</a:t>
            </a:r>
          </a:p>
          <a:p>
            <a:r>
              <a:rPr lang="fr-FR" dirty="0" smtClean="0"/>
              <a:t>	Avant de mourir oublié ?</a:t>
            </a:r>
          </a:p>
          <a:p>
            <a:r>
              <a:rPr lang="fr-FR" dirty="0" smtClean="0"/>
              <a:t>	Combien de mer doit franchir la colombe</a:t>
            </a:r>
          </a:p>
          <a:p>
            <a:r>
              <a:rPr lang="fr-FR" dirty="0" smtClean="0"/>
              <a:t>	Avant que nous vivions en paix ?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2376</TotalTime>
  <Words>11188</Words>
  <Application>Microsoft Office PowerPoint</Application>
  <PresentationFormat>Affichage à l'écran (4:3)</PresentationFormat>
  <Paragraphs>2409</Paragraphs>
  <Slides>54</Slides>
  <Notes>50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54</vt:i4>
      </vt:variant>
      <vt:variant>
        <vt:lpstr>Diaporamas personnalisés</vt:lpstr>
      </vt:variant>
      <vt:variant>
        <vt:i4>4</vt:i4>
      </vt:variant>
    </vt:vector>
  </HeadingPairs>
  <TitlesOfParts>
    <vt:vector size="59" baseType="lpstr">
      <vt:lpstr>Débit</vt:lpstr>
      <vt:lpstr>chansons</vt:lpstr>
      <vt:lpstr>L’amitié</vt:lpstr>
      <vt:lpstr>Amstrong</vt:lpstr>
      <vt:lpstr>Bambino</vt:lpstr>
      <vt:lpstr>Biche oh ma biche</vt:lpstr>
      <vt:lpstr>Comment te dire adieu</vt:lpstr>
      <vt:lpstr>Chez Laurette</vt:lpstr>
      <vt:lpstr> Danièla</vt:lpstr>
      <vt:lpstr>Ecoute dans le vent</vt:lpstr>
      <vt:lpstr>Elle était si jolie</vt:lpstr>
      <vt:lpstr>Emmène moi</vt:lpstr>
      <vt:lpstr>Foule sentimentale</vt:lpstr>
      <vt:lpstr>    Guantanamera </vt:lpstr>
      <vt:lpstr>Il est cinq heures Paris</vt:lpstr>
      <vt:lpstr>Il est libre Max</vt:lpstr>
      <vt:lpstr>Il faut que je m’en aille</vt:lpstr>
      <vt:lpstr>Il tape sur des bambous</vt:lpstr>
      <vt:lpstr>Je ne regrette rien</vt:lpstr>
      <vt:lpstr>Je te promets</vt:lpstr>
      <vt:lpstr>Les cactus</vt:lpstr>
      <vt:lpstr>Les comédiens</vt:lpstr>
      <vt:lpstr>La complainte de la butte</vt:lpstr>
      <vt:lpstr>La java bleue</vt:lpstr>
      <vt:lpstr>La vie en rose</vt:lpstr>
      <vt:lpstr>L’encre de tes yeux </vt:lpstr>
      <vt:lpstr>Le chemin de Papa</vt:lpstr>
      <vt:lpstr>Le ciel le soleil et la mer</vt:lpstr>
      <vt:lpstr>Le temps de l’amour</vt:lpstr>
      <vt:lpstr>Le temps des fleurs</vt:lpstr>
      <vt:lpstr>Les murs de poussière</vt:lpstr>
      <vt:lpstr>Les neiges du Kilimandjaro</vt:lpstr>
      <vt:lpstr>Les portes du pénitencier</vt:lpstr>
      <vt:lpstr>L’hymne à l’amour</vt:lpstr>
      <vt:lpstr>Mes mains sur tes hanches</vt:lpstr>
      <vt:lpstr>Milord</vt:lpstr>
      <vt:lpstr>Mon amant de Saint-Jean</vt:lpstr>
      <vt:lpstr>Mon manège à moi</vt:lpstr>
      <vt:lpstr>Pommes Poires Scoubidou</vt:lpstr>
      <vt:lpstr>Porom pompero</vt:lpstr>
      <vt:lpstr>Porque te vas</vt:lpstr>
      <vt:lpstr>Poupée de cire poupée de son</vt:lpstr>
      <vt:lpstr>Que je t’aime</vt:lpstr>
      <vt:lpstr>Qu’est-ce qu’on attend</vt:lpstr>
      <vt:lpstr>Qui saura</vt:lpstr>
      <vt:lpstr>Retiens la nuit</vt:lpstr>
      <vt:lpstr>Rossinyol</vt:lpstr>
      <vt:lpstr>Santiano</vt:lpstr>
      <vt:lpstr>Si j’avais un marteau</vt:lpstr>
      <vt:lpstr>Siffler sur la colline</vt:lpstr>
      <vt:lpstr>Souvenirs , souvenirs</vt:lpstr>
      <vt:lpstr>Toute la musique que j’aime</vt:lpstr>
      <vt:lpstr>Tous les garçons et les filles</vt:lpstr>
      <vt:lpstr>Une jolie fleur</vt:lpstr>
      <vt:lpstr>Vous permettez Monsieur </vt:lpstr>
      <vt:lpstr>Xavier</vt:lpstr>
      <vt:lpstr>Pour les jeunes</vt:lpstr>
      <vt:lpstr>Pour les catalans</vt:lpstr>
      <vt:lpstr>Pour le 3eme 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chansons</dc:title>
  <dc:creator>perso</dc:creator>
  <cp:lastModifiedBy>perso</cp:lastModifiedBy>
  <cp:revision>189</cp:revision>
  <dcterms:created xsi:type="dcterms:W3CDTF">2008-11-27T11:07:10Z</dcterms:created>
  <dcterms:modified xsi:type="dcterms:W3CDTF">2008-12-06T18:04:55Z</dcterms:modified>
</cp:coreProperties>
</file>